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767d9480-ab95-d067-039f-ad59693c9df6}">
          <p14:sldIdLst>
            <p14:sldId id="256"/>
          </p14:sldIdLst>
        </p14:section>
        <p14:section name="Content" id="{19e1e01e-ab89-5400-d01d-4b9b5eefa3f4}">
          <p14:sldIdLst>
            <p14:sldId id="257"/>
            <p14:sldId id="258"/>
            <p14:sldId id="259"/>
          </p14:sldIdLst>
        </p14:section>
        <p14:section name="Takeaway" id="{c55524eb-9f6d-6370-0867-c695fa5be6c7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2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Why the Sky Is Blue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Sunlight, tiny air molecules and a trick of the eye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What's happening up there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Sunlight holds every color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White light is a mix of red through violet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Air molecules are tiny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Much smaller than the waves of light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Short waves bounce more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Blue light scatters several times more than red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Blue comes from every direction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 the whole sky glows blue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The name for it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Rayleigh scattering, after the British physicist Lord Rayleigh, who worked it out in the 1870s.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not violet?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Sun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Su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sun sends less violet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Sunlight is weaker at the violet end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Eye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Ey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Our eyes favor blue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We're far less sensitive to violet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loud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loud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Some violet is absorbed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High in the atmosphere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Palette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Palett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The mix looks sky blue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Our brain blends what's left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Sunsets and other skies</a:t>
            </a:r>
            <a:endParaRPr lang="en-US" sz="3000" dirty="0"/>
          </a:p>
        </p:txBody>
      </p:sp>
      <p:sp>
        <p:nvSpPr>
          <p:cNvPr id="3" name="Red sunsets on Earth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 sunsets on Earth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Low sun shines through much more air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Most blue is scattered away on the trip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Reds and oranges are what's left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Dust and smoke make them brighter</a:t>
            </a:r>
            <a:endParaRPr lang="en-US" sz="1500" dirty="0"/>
          </a:p>
        </p:txBody>
      </p:sp>
      <p:sp>
        <p:nvSpPr>
          <p:cNvPr id="6" name="Upside-down skies on Mars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Upside-down skies on Mars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Fine red dust fills the thin air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Daytime sky looks butterscotch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Sunsets on Mars look blue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Dust scatters differently than air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Blue sky is sunlight bouncing off the air itself.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the Sky Is Blue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