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ca6f198b-d4bc-b014-4dba-ab7ee1a2ac70}">
          <p14:sldIdLst>
            <p14:sldId id="256"/>
          </p14:sldIdLst>
        </p14:section>
        <p14:section name="Content" id="{29fa2b31-4f7a-f66d-ac9e-bee37b51d329}">
          <p14:sldIdLst>
            <p14:sldId id="257"/>
            <p14:sldId id="258"/>
            <p14:sldId id="259"/>
            <p14:sldId id="260"/>
          </p14:sldIdLst>
        </p14:section>
        <p14:section name="Takeaway" id="{78bdfa7e-efb1-e359-70a6-62a2733c6331}">
          <p14:sldIdLst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GMRS Family Series · 1 of 15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Repeaters: Borrowing a Tall Tower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How one radio on a hill can stretch your range from 2 miles to 20 or more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What a repeater does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1133856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Your radio transmits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On a 467 MHz input channel (shown as 15R–22R)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1901952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9019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847088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The tower hears you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Its antenna sits high, often 100 feet or more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2615184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6151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560320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It retransmits instantly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On the matching 462 MHz channel, with more power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3328416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3284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3273552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Everyone in range hears it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Even family members miles beyond your handheld's reach</a:t>
            </a:r>
            <a:endParaRPr lang="en-US" sz="1500" dirty="0"/>
          </a:p>
        </p:txBody>
      </p:sp>
      <p:sp>
        <p:nvSpPr>
          <p:cNvPr id="15" name="note card"/>
          <p:cNvSpPr/>
          <p:nvPr/>
        </p:nvSpPr>
        <p:spPr>
          <a:xfrm>
            <a:off x="6217920" y="1188720"/>
            <a:ext cx="2468880" cy="2651760"/>
          </a:xfrm>
          <a:prstGeom prst="roundRect">
            <a:avLst>
              <a:gd name="adj" fmla="val 3704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0" y="1371600"/>
            <a:ext cx="21031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bg1"/>
                </a:solidFill>
              </a:rPr>
              <a:t>Why it works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Height is everything in radio. A repeater lends you its height.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The numbers</a:t>
            </a:r>
            <a:endParaRPr lang="en-US" sz="3000" dirty="0"/>
          </a:p>
        </p:txBody>
      </p:sp>
      <p:sp>
        <p:nvSpPr>
          <p:cNvPr id="3" name="stat 1"/>
          <p:cNvSpPr/>
          <p:nvPr/>
        </p:nvSpPr>
        <p:spPr>
          <a:xfrm>
            <a:off x="45720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45720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MHz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gap between what you send and what you hear</a:t>
            </a:r>
            <a:endParaRPr lang="en-US" sz="1400" dirty="0"/>
          </a:p>
        </p:txBody>
      </p:sp>
      <p:sp>
        <p:nvSpPr>
          <p:cNvPr id="6" name="stat 2"/>
          <p:cNvSpPr/>
          <p:nvPr/>
        </p:nvSpPr>
        <p:spPr>
          <a:xfrm>
            <a:off x="256032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256032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5000" dirty="0"/>
          </a:p>
        </p:txBody>
      </p:sp>
      <p:sp>
        <p:nvSpPr>
          <p:cNvPr id="8" name="Text 6"/>
          <p:cNvSpPr txBox="1"/>
          <p:nvPr/>
        </p:nvSpPr>
        <p:spPr>
          <a:xfrm>
            <a:off x="269748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repeater channels (15R–22R)</a:t>
            </a:r>
            <a:endParaRPr lang="en-US" sz="1400" dirty="0"/>
          </a:p>
        </p:txBody>
      </p:sp>
      <p:sp>
        <p:nvSpPr>
          <p:cNvPr id="9" name="stat 3"/>
          <p:cNvSpPr/>
          <p:nvPr/>
        </p:nvSpPr>
        <p:spPr>
          <a:xfrm>
            <a:off x="466344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466344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20–50</a:t>
            </a:r>
            <a:endParaRPr lang="en-US" sz="3600" dirty="0"/>
          </a:p>
        </p:txBody>
      </p:sp>
      <p:sp>
        <p:nvSpPr>
          <p:cNvPr id="11" name="Text 9"/>
          <p:cNvSpPr txBox="1"/>
          <p:nvPr/>
        </p:nvSpPr>
        <p:spPr>
          <a:xfrm>
            <a:off x="480060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miles of typical coverage</a:t>
            </a:r>
            <a:endParaRPr lang="en-US" sz="1400" dirty="0"/>
          </a:p>
        </p:txBody>
      </p:sp>
      <p:sp>
        <p:nvSpPr>
          <p:cNvPr id="12" name="stat 4"/>
          <p:cNvSpPr/>
          <p:nvPr/>
        </p:nvSpPr>
        <p:spPr>
          <a:xfrm>
            <a:off x="676656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76656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 W</a:t>
            </a:r>
            <a:endParaRPr lang="en-US" sz="5000" dirty="0"/>
          </a:p>
        </p:txBody>
      </p:sp>
      <p:sp>
        <p:nvSpPr>
          <p:cNvPr id="14" name="Text 12"/>
          <p:cNvSpPr txBox="1"/>
          <p:nvPr/>
        </p:nvSpPr>
        <p:spPr>
          <a:xfrm>
            <a:off x="690372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maximum repeater power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Repeater inputs are for licensed GMRS users only; plain FRS walkie-talkies can't use them.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Finding and using one</a:t>
            </a:r>
            <a:endParaRPr lang="en-US" sz="3000" dirty="0"/>
          </a:p>
        </p:txBody>
      </p:sp>
      <p:sp>
        <p:nvSpPr>
          <p:cNvPr id="3" name="card 1"/>
          <p:cNvSpPr/>
          <p:nvPr/>
        </p:nvSpPr>
        <p:spPr>
          <a:xfrm>
            <a:off x="45720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FaSearch circle"/>
          <p:cNvSpPr/>
          <p:nvPr/>
        </p:nvSpPr>
        <p:spPr>
          <a:xfrm>
            <a:off x="658368" y="150876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5" name="FaSearch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878" y="1706270"/>
            <a:ext cx="336499" cy="33649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Look it up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Search myGMRS.com or RepeaterBook for towers near you and the ranch</a:t>
            </a:r>
            <a:endParaRPr lang="en-US" sz="1600" dirty="0"/>
          </a:p>
        </p:txBody>
      </p:sp>
      <p:sp>
        <p:nvSpPr>
          <p:cNvPr id="7" name="card 2"/>
          <p:cNvSpPr/>
          <p:nvPr/>
        </p:nvSpPr>
        <p:spPr>
          <a:xfrm>
            <a:off x="466344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FaHandshake circle"/>
          <p:cNvSpPr/>
          <p:nvPr/>
        </p:nvSpPr>
        <p:spPr>
          <a:xfrm>
            <a:off x="4864608" y="150876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9" name="FaHandshake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118" y="1706270"/>
            <a:ext cx="336499" cy="33649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76072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Ask permission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Most repeaters are privately owned; the owner decides who may use them</a:t>
            </a:r>
            <a:endParaRPr lang="en-US" sz="1600" dirty="0"/>
          </a:p>
        </p:txBody>
      </p:sp>
      <p:sp>
        <p:nvSpPr>
          <p:cNvPr id="11" name="card 3"/>
          <p:cNvSpPr/>
          <p:nvPr/>
        </p:nvSpPr>
        <p:spPr>
          <a:xfrm>
            <a:off x="45720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FaSlidersH circle"/>
          <p:cNvSpPr/>
          <p:nvPr/>
        </p:nvSpPr>
        <p:spPr>
          <a:xfrm>
            <a:off x="658368" y="297180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13" name="FaSlidersH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78" y="3169310"/>
            <a:ext cx="336499" cy="336499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5448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Set the tone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Repeaters need a specific access tone; the listing gives it</a:t>
            </a:r>
            <a:endParaRPr lang="en-US" sz="1600" dirty="0"/>
          </a:p>
        </p:txBody>
      </p:sp>
      <p:sp>
        <p:nvSpPr>
          <p:cNvPr id="15" name="card 4"/>
          <p:cNvSpPr/>
          <p:nvPr/>
        </p:nvSpPr>
        <p:spPr>
          <a:xfrm>
            <a:off x="466344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FaComments circle"/>
          <p:cNvSpPr/>
          <p:nvPr/>
        </p:nvSpPr>
        <p:spPr>
          <a:xfrm>
            <a:off x="4864608" y="297180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7" name="FaComments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118" y="3169310"/>
            <a:ext cx="336499" cy="336499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76072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Keep it short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Others share it; pause between messages so someone can break in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The catch</a:t>
            </a:r>
            <a:endParaRPr lang="en-US" sz="3000" dirty="0"/>
          </a:p>
        </p:txBody>
      </p:sp>
      <p:sp>
        <p:nvSpPr>
          <p:cNvPr id="3" name="Great for everyday"/>
          <p:cNvSpPr/>
          <p:nvPr/>
        </p:nvSpPr>
        <p:spPr>
          <a:xfrm>
            <a:off x="45720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Great for everyday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Family checks in across the county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Works from inside a car or house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No gear on your roof needed</a:t>
            </a:r>
            <a:endParaRPr lang="en-US" sz="1500" dirty="0"/>
          </a:p>
        </p:txBody>
      </p:sp>
      <p:sp>
        <p:nvSpPr>
          <p:cNvPr id="6" name="Don't count on it in a disaster"/>
          <p:cNvSpPr/>
          <p:nvPr/>
        </p:nvSpPr>
        <p:spPr>
          <a:xfrm>
            <a:off x="466344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Don't count on it in a disaster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Many towers lose power when the grid goes down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Some are shut down or full of traffic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Have a direct radio-to-radio plan too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Use repeaters for range, but always have a radio-to-radio plan that works without one.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Repeaters: Borrowing a Tall Tower</dc:title>
  <dc:subject>PptxGenJS Presentation</dc:subject>
  <dc:creator>PptxGenJS</dc:creator>
  <cp:lastModifiedBy>PptxGenJS</cp:lastModifiedBy>
  <cp:revision>1</cp:revision>
  <dcterms:created xsi:type="dcterms:W3CDTF">2026-10-22T14:40:06Z</dcterms:created>
  <dcterms:modified xsi:type="dcterms:W3CDTF">2026-10-22T14:40:06Z</dcterms:modified>
</cp:coreProperties>
</file>