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10cc5c7d-45a3-0cd5-50c5-cf507028dec2}">
          <p14:sldIdLst>
            <p14:sldId id="256"/>
          </p14:sldIdLst>
        </p14:section>
        <p14:section name="Content" id="{9c459225-9790-252a-7d30-6944a33ca647}">
          <p14:sldIdLst>
            <p14:sldId id="257"/>
            <p14:sldId id="258"/>
            <p14:sldId id="259"/>
          </p14:sldIdLst>
        </p14:section>
        <p14:section name="Takeaway" id="{81f2a560-655c-86b7-4740-3b79e6210f79}">
          <p14:sldIdLst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Do Interesting Things · 3 of 16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opic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685800" cy="68580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How GPS Knows Where You Are</a:t>
            </a:r>
            <a:endParaRPr lang="en-US" sz="38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Satellites, atomic clocks and a little help from Einstein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The system by the numbers</a:t>
            </a:r>
            <a:endParaRPr lang="en-US" sz="3000" dirty="0"/>
          </a:p>
        </p:txBody>
      </p:sp>
      <p:sp>
        <p:nvSpPr>
          <p:cNvPr id="3" name="stat 1"/>
          <p:cNvSpPr/>
          <p:nvPr/>
        </p:nvSpPr>
        <p:spPr>
          <a:xfrm>
            <a:off x="45720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45720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31</a:t>
            </a:r>
            <a:endParaRPr lang="en-US" sz="5000" dirty="0"/>
          </a:p>
        </p:txBody>
      </p:sp>
      <p:sp>
        <p:nvSpPr>
          <p:cNvPr id="5" name="Text 3"/>
          <p:cNvSpPr txBox="1"/>
          <p:nvPr/>
        </p:nvSpPr>
        <p:spPr>
          <a:xfrm>
            <a:off x="59436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working satellites, about</a:t>
            </a:r>
            <a:endParaRPr lang="en-US" sz="1400" dirty="0"/>
          </a:p>
        </p:txBody>
      </p:sp>
      <p:sp>
        <p:nvSpPr>
          <p:cNvPr id="6" name="stat 2"/>
          <p:cNvSpPr/>
          <p:nvPr/>
        </p:nvSpPr>
        <p:spPr>
          <a:xfrm>
            <a:off x="256032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256032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12,550</a:t>
            </a:r>
            <a:endParaRPr lang="en-US" sz="3600" dirty="0"/>
          </a:p>
        </p:txBody>
      </p:sp>
      <p:sp>
        <p:nvSpPr>
          <p:cNvPr id="8" name="Text 6"/>
          <p:cNvSpPr txBox="1"/>
          <p:nvPr/>
        </p:nvSpPr>
        <p:spPr>
          <a:xfrm>
            <a:off x="269748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miles up</a:t>
            </a:r>
            <a:endParaRPr lang="en-US" sz="1400" dirty="0"/>
          </a:p>
        </p:txBody>
      </p:sp>
      <p:sp>
        <p:nvSpPr>
          <p:cNvPr id="9" name="stat 3"/>
          <p:cNvSpPr/>
          <p:nvPr/>
        </p:nvSpPr>
        <p:spPr>
          <a:xfrm>
            <a:off x="466344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466344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5000" dirty="0"/>
          </a:p>
        </p:txBody>
      </p:sp>
      <p:sp>
        <p:nvSpPr>
          <p:cNvPr id="11" name="Text 9"/>
          <p:cNvSpPr txBox="1"/>
          <p:nvPr/>
        </p:nvSpPr>
        <p:spPr>
          <a:xfrm>
            <a:off x="480060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trips around Earth each day</a:t>
            </a:r>
            <a:endParaRPr lang="en-US" sz="1400" dirty="0"/>
          </a:p>
        </p:txBody>
      </p:sp>
      <p:sp>
        <p:nvSpPr>
          <p:cNvPr id="12" name="stat 4"/>
          <p:cNvSpPr/>
          <p:nvPr/>
        </p:nvSpPr>
        <p:spPr>
          <a:xfrm>
            <a:off x="676656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676656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5000" dirty="0"/>
          </a:p>
        </p:txBody>
      </p:sp>
      <p:sp>
        <p:nvSpPr>
          <p:cNvPr id="14" name="Text 12"/>
          <p:cNvSpPr txBox="1"/>
          <p:nvPr/>
        </p:nvSpPr>
        <p:spPr>
          <a:xfrm>
            <a:off x="690372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satellites needed for a fix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356616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The system is run by the U.S. Space Force and is free for anyone in the world to use.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How your phone finds itself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11887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1051560" y="1133856"/>
            <a:ext cx="76352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Each satellite broadcasts the time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From an onboard atomic clock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57200" y="1901952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90195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051560" y="1847088"/>
            <a:ext cx="76352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Your receiver notes when each signal arrives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The delay tells how far away the satellite is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57200" y="2615184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61518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1051560" y="2560320"/>
            <a:ext cx="76352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Three distances pin your position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Like circles that cross at one point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457200" y="3328416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328416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1051560" y="3273552"/>
            <a:ext cx="76352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A fourth fixes your own clock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Your phone's clock isn't accurate enough alone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Einstein keeps GPS honest</a:t>
            </a:r>
            <a:endParaRPr lang="en-US" sz="3000" dirty="0"/>
          </a:p>
        </p:txBody>
      </p:sp>
      <p:sp>
        <p:nvSpPr>
          <p:cNvPr id="3" name="Two effects on the clocks"/>
          <p:cNvSpPr/>
          <p:nvPr/>
        </p:nvSpPr>
        <p:spPr>
          <a:xfrm>
            <a:off x="457200" y="1188720"/>
            <a:ext cx="4023360" cy="3063240"/>
          </a:xfrm>
          <a:prstGeom prst="roundRect">
            <a:avLst>
              <a:gd name="adj" fmla="val 2985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37160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effects on the clocks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965960"/>
            <a:ext cx="34747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Fast-moving clocks run slow (special relativity)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Clocks in weaker gravity run fast (general relativity)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Together, satellite clocks gain about 38 microseconds a day</a:t>
            </a:r>
            <a:endParaRPr lang="en-US" sz="1500" dirty="0"/>
          </a:p>
        </p:txBody>
      </p:sp>
      <p:sp>
        <p:nvSpPr>
          <p:cNvPr id="6" name="Why it matters"/>
          <p:cNvSpPr/>
          <p:nvPr/>
        </p:nvSpPr>
        <p:spPr>
          <a:xfrm>
            <a:off x="4663440" y="1188720"/>
            <a:ext cx="4023360" cy="3063240"/>
          </a:xfrm>
          <a:prstGeom prst="roundRect">
            <a:avLst>
              <a:gd name="adj" fmla="val 2985"/>
            </a:avLst>
          </a:prstGeom>
          <a:solidFill>
            <a:srgbClr val="4F6B45"/>
          </a:solidFill>
          <a:ln w="12700">
            <a:solidFill>
              <a:srgbClr val="4F6B4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937760" y="137160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it matters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4937760" y="1965960"/>
            <a:ext cx="34747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Light travels about 7 miles in 38 microseconds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Uncorrected, positions would drift about 6 miles a day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Engineers set the satellite clocks slow before launch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Remember</a:t>
            </a: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Every time you use a map app, you're using relativity.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ield Radio">
  <a:themeElements>
    <a:clrScheme name="Field Radio">
      <a:dk1>
        <a:srgbClr val="1E2A22"/>
      </a:dk1>
      <a:lt1>
        <a:srgbClr val="FFFFFF"/>
      </a:lt1>
      <a:dk2>
        <a:srgbClr val="3E4A40"/>
      </a:dk2>
      <a:lt2>
        <a:srgbClr val="EEF2EC"/>
      </a:lt2>
      <a:accent1>
        <a:srgbClr val="E8772E"/>
      </a:accent1>
      <a:accent2>
        <a:srgbClr val="4F6B45"/>
      </a:accent2>
      <a:accent3>
        <a:srgbClr val="8FA67F"/>
      </a:accent3>
      <a:accent4>
        <a:srgbClr val="2F4A3A"/>
      </a:accent4>
      <a:accent5>
        <a:srgbClr val="C9D6C0"/>
      </a:accent5>
      <a:accent6>
        <a:srgbClr val="B23A2E"/>
      </a:accent6>
      <a:hlink>
        <a:srgbClr val="2F6B8F"/>
      </a:hlink>
      <a:folHlink>
        <a:srgbClr val="6B4F8F"/>
      </a:folHlink>
    </a:clrScheme>
    <a:fontScheme name="Field Radio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GPS Knows Where You Are</dc:title>
  <dc:subject>PptxGenJS Presentation</dc:subject>
  <dc:creator>PptxGenJS</dc:creator>
  <cp:lastModifiedBy>PptxGenJS</cp:lastModifiedBy>
  <cp:revision>1</cp:revision>
  <dcterms:created xsi:type="dcterms:W3CDTF">2026-10-22T21:10:34Z</dcterms:created>
  <dcterms:modified xsi:type="dcterms:W3CDTF">2026-10-22T21:10:34Z</dcterms:modified>
</cp:coreProperties>
</file>