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2fbfa22a-284b-b2f7-2b28-8452694d7602}">
          <p14:sldIdLst>
            <p14:sldId id="256"/>
          </p14:sldIdLst>
        </p14:section>
        <p14:section name="Content" id="{f1e8c200-721e-7ca2-7924-4b1e8afe1687}">
          <p14:sldIdLst>
            <p14:sldId id="257"/>
            <p14:sldId id="258"/>
            <p14:sldId id="259"/>
          </p14:sldIdLst>
        </p14:section>
        <p14:section name="Takeaway" id="{efca8642-cec7-4365-575e-1531cb0fe283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3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Antennas 101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cheapest way to double what your radio can do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Four kinds of GMRS antennas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Where it goes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What it does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Stock "rubber duck"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On the handheld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Short and tough, but the weakest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Long whip (15–18 in)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On the handheld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Noticeably better range, still portable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Magnet-mount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Truck roof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Uses the metal roof as a ground plane; big gain over a handheld inside a cab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Base antenna (J-pole or similar)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Mast or roofline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Highest and best; the backbone at the ranch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Getting it right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Plug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Plu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Match the connector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UV-5G Plus takes SMA-female antennas; check before ordering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ArrowUp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ArrowUp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Mount it high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Every foot of height helps more than extra watts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RulerVertical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RulerVertical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Keep cable short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Long, thin coax wastes signal; use quality low-loss cable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Ban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Ba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Never transmit without it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Talking with no antenna attached can damage the radio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457200" y="446227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Source: True Prepper: Best GMRS radios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Inside a vehicle</a:t>
            </a:r>
            <a:endParaRPr lang="en-US" sz="3000" dirty="0"/>
          </a:p>
        </p:txBody>
      </p:sp>
      <p:sp>
        <p:nvSpPr>
          <p:cNvPr id="3" name="Handheld in the cab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Handheld in the cab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Metal body blocks much of the signal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Range can drop by half or more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Hold it near a window at least</a:t>
            </a:r>
            <a:endParaRPr lang="en-US" sz="1500" dirty="0"/>
          </a:p>
        </p:txBody>
      </p:sp>
      <p:sp>
        <p:nvSpPr>
          <p:cNvPr id="6" name="Roof antenna outside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Roof antenna outside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Signal goes out in every direction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Pair with a mobile radio up to 50 W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Best upgrade for the drive to the ranch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A $25 antenna placed high often beats a $200 radio placed low.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Antennas 101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