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8edd17f7-8814-3307-6314-578b69c11e96}">
          <p14:sldIdLst>
            <p14:sldId id="256"/>
          </p14:sldIdLst>
        </p14:section>
        <p14:section name="Content" id="{dcc0bab7-ba62-54a4-f3ee-cfc41d1f251d}">
          <p14:sldIdLst>
            <p14:sldId id="257"/>
            <p14:sldId id="258"/>
            <p14:sldId id="259"/>
          </p14:sldIdLst>
        </p14:section>
        <p14:section name="Takeaway" id="{621ba1d3-c756-4573-f03f-1dc26b85ef4f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4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Which Radio Is Which?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FRS, GMRS, CB, MURS and ham radio side by side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Five radio services compared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194560"/>
                <a:gridCol w="1645920"/>
                <a:gridCol w="29260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Service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License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Max power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Good for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FRS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Store-bought walkie-talkies, kids, short range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GMRS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$35, no test, family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50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Family plans, farms, repeaters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CB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 W (AM)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Truckers, older farm radios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MURS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None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 W (VHF)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Ranch and business use, 5 channels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Ham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$35 + exam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Up to 1,500 W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Long distance, emergency networks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462272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Sources: Midland: FRS, GMRS, CB, ham differences; FCC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GMRS fits a family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Users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User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One license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Covers spouse, children and more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GraduationCap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GraduationCap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No exam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Anyone in the family can use it today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Walkie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Walkie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Talks to FRS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Neighbors' cheap walkie-talkies share channels 1–22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BroadcastTower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BroadcastTower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Repeaters and power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Up to 50 W and access to towers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When to add another</a:t>
            </a:r>
            <a:endParaRPr lang="en-US" sz="3000" dirty="0"/>
          </a:p>
        </p:txBody>
      </p:sp>
      <p:sp>
        <p:nvSpPr>
          <p:cNvPr id="3" name="Add ham radio if you want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 ham radio if you want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Statewide or worldwide reach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Connection to emergency nets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More bands and more learning</a:t>
            </a:r>
            <a:endParaRPr lang="en-US" sz="1500" dirty="0"/>
          </a:p>
        </p:txBody>
      </p:sp>
      <p:sp>
        <p:nvSpPr>
          <p:cNvPr id="6" name="Keep a CB if you want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a CB if you want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To hear truckers on the highway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Road and traffic news during evacuations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Channel 19 is the trucker channel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GMRS for the family, ham for the long haul, CB for the highway.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Which Radio Is Which?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