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4998e4b8-2d4f-6c2f-4ca5-e4f1565df383}">
          <p14:sldIdLst>
            <p14:sldId id="256"/>
          </p14:sldIdLst>
        </p14:section>
        <p14:section name="Content" id="{cec41b19-1184-c323-beb1-51193782ce82}">
          <p14:sldIdLst>
            <p14:sldId id="257"/>
            <p14:sldId id="258"/>
            <p14:sldId id="259"/>
          </p14:sldIdLst>
        </p14:section>
        <p14:section name="Takeaway" id="{bd19ec91-ccd7-4a60-dfd1-399d10058913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5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The Speed of Light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universe's speed limit, and how far away everything really is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fast is fast?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186,282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miles per second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7.5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trips around Earth in one second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seconds from the Moon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min 20 s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from the Sun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Nothing with mass can reach this speed. It's the universe's speed limit.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Light-years: distance, not time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Object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Distance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Its light left...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The Moon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1.3 light-seconds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moment ago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The Sun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8.3 light-minutes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Before you finished your coffee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Proxima Centauri (nearest star)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4.2 light-years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four years ago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Center of our galaxy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26,000 light-years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Before farming began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Andromeda Galaxy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2.5 million light-years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Before modern humans existed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03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One light-year is about 5.9 trillion miles, the distance light travels in a year.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Looking back in time</a:t>
            </a:r>
            <a:endParaRPr lang="en-US" sz="3000" dirty="0"/>
          </a:p>
        </p:txBody>
      </p:sp>
      <p:sp>
        <p:nvSpPr>
          <p:cNvPr id="3" name="Every view is old new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view is old news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You see the Sun as it was 8 minutes ago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You see stars as they were years ago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Some stars you see may no longer exist</a:t>
            </a:r>
            <a:endParaRPr lang="en-US" sz="1500" dirty="0"/>
          </a:p>
        </p:txBody>
      </p:sp>
      <p:sp>
        <p:nvSpPr>
          <p:cNvPr id="6" name="Why it matters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Telescopes are time machines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 farthest light shows the young universe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Radio to Mars takes 3 to 22 minutes each 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Look up at night and you're seeing the past.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Speed of Light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