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27596b89-fc87-511b-e922-4b54fcdf2ec6}">
          <p14:sldIdLst>
            <p14:sldId id="256"/>
          </p14:sldIdLst>
        </p14:section>
        <p14:section name="Content" id="{17a06fe2-1448-dc21-11b1-d3a1e8d05c93}">
          <p14:sldIdLst>
            <p14:sldId id="257"/>
            <p14:sldId id="258"/>
            <p14:sldId id="259"/>
          </p14:sldIdLst>
        </p14:section>
        <p14:section name="Takeaway" id="{973abcc2-1776-c99a-7353-2165ab6ba7f5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6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The Secret Life of Honeybees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Dancing directions, a hive full of sisters and honey that lasts for ages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Life in the hive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Bee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How many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 she or he does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Queen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Lays up to about 1,500 eggs a day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Workers (all female)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Tens of thousands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Clean, nurse, build, guard, gather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Drones (male)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few hundred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Mate with queens; no stinger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296265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 summer worker lives only about six weeks, working nearly the whole time.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waggle dance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 forager finds flowers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She flies home with nectar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She dances on the comb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figure-eight with a waggling run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angle points the way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Measured from the direction of the sun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length tells the distance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Longer waggle, farther flowers</a:t>
            </a:r>
            <a:endParaRPr lang="en-US" sz="1500" dirty="0"/>
          </a:p>
        </p:txBody>
      </p:sp>
      <p:sp>
        <p:nvSpPr>
          <p:cNvPr id="15" name="note card"/>
          <p:cNvSpPr/>
          <p:nvPr/>
        </p:nvSpPr>
        <p:spPr>
          <a:xfrm>
            <a:off x="6217920" y="1188720"/>
            <a:ext cx="2468880" cy="2651760"/>
          </a:xfrm>
          <a:prstGeom prst="roundRect">
            <a:avLst>
              <a:gd name="adj" fmla="val 370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371600"/>
            <a:ext cx="2103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Nobel Prize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Karl von Frisch decoded the dance and shared the 1973 Nobel Prize.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Sweet facts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1/12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teaspoon of honey made by one worker in her life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million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flowers visited for a pound of honey, about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55,000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 flown for that pound, about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Centuries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how long sealed honey can keep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Honey is low in water and slightly acidic, so germs can't grow in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Every spoonful of honey is the life's work of a dozen bees.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Secret Life of Honeybees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