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35225877-efcf-8461-1222-e84be505fde6}">
          <p14:sldIdLst>
            <p14:sldId id="256"/>
          </p14:sldIdLst>
        </p14:section>
        <p14:section name="Content" id="{ead3fd55-8d24-244c-bc4a-3aa066260619}">
          <p14:sldIdLst>
            <p14:sldId id="257"/>
            <p14:sldId id="258"/>
            <p14:sldId id="259"/>
          </p14:sldIdLst>
        </p14:section>
        <p14:section name="Takeaway" id="{b3fb7e17-d13e-c499-52c3-cca32ddf66f4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5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Your Neighbors Already Have Radios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GMRS can talk to the cheap walkie-talkies in most closets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Shared channels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50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channels shared by FRS and GMRS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W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FRS max on channels 1–7 and 15–22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0.5 W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everyone's max on channels 8–14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licenses needed for FRS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Your UV-5G Plus on channel 3 can talk to a $30 blister-pack walkie-talkie on channel 3.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Why that matters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HandsHelping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HandsHelping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Neighborhood help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Check on elderly neighbors during an ice storm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Child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Child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Kids and grandkids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Hand them a simple FRS radio; no license or setup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Campground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Campground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Visitors at the ranch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Guests can join with whatever radio they bring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Headset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Headset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Listening in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Hear what's happening nearby during an outage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Make it work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Match the channel number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FRS channel 3 = GMRS channel 3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Turn privacy codes off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Or match them exactly on both radios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Stay on 1–22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FRS radios can't reach repeater channels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Expect shorter range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FRS radios are lower power with fixed antennas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Keep two or three cheap FRS radios in the go bag to hand out.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Neighbors Already Have Radios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