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1008fd9e-c4ff-3944-b522-f7b684c8b3d3}">
          <p14:sldIdLst>
            <p14:sldId id="256"/>
          </p14:sldIdLst>
        </p14:section>
        <p14:section name="Content" id="{79f58a8b-d2aa-a1bd-dc4d-02aa9ba79a16}">
          <p14:sldIdLst>
            <p14:sldId id="257"/>
            <p14:sldId id="258"/>
            <p14:sldId id="259"/>
          </p14:sldIdLst>
        </p14:section>
        <p14:section name="Takeaway" id="{1fba6f6d-f2ea-5c3f-43e8-c259fedebdab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6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Weather Alerts in Your Pocket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Your GMRS radio doubles as a NOAA weather radio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NOAA Weather Radio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weather channels (162.400–162.550 MHz)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24/7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broadcasts from the National Weather Service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miles: typical reach of one transmitter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cost and no internet needed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On the UV-5G Plus, hold 0 to enter weather mode, then use the arrows to find the clearest station.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you'll hear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Bolt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Bol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Watches and warnings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Tornado, severe storm, flood and winter storm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ThermometerHalf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ThermometerHalf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Forecasts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Updated through the day, read on a loop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ExclamationTriangle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ExclamationTriangl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Civil emergencies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Some non-weather alerts are relayed too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PowerOff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PowerOff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Works when cell is down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Comes straight from the transmitter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Make it a habit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Find your best station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Try each of the 7 at home and at the ranch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Write it on the channel card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 anyone can find it in a hurry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Check during storm season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Spring tornado season in Arkansas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Consider a dedicated alert radio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desktop NOAA radio with SAME alerts can wake you at night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When storms are coming, listen to weather mode between family check-ins.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Alerts in Your Pocket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