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215baffb-6758-5f26-1c7b-0a753424da29}">
          <p14:sldIdLst>
            <p14:sldId id="256"/>
          </p14:sldIdLst>
        </p14:section>
        <p14:section name="Content" id="{e9b4afd5-fcac-152d-aaad-a6f23e695f13}">
          <p14:sldIdLst>
            <p14:sldId id="257"/>
            <p14:sldId id="258"/>
            <p14:sldId id="259"/>
          </p14:sldIdLst>
        </p14:section>
        <p14:section name="Takeaway" id="{4e77d60a-d9ee-7f08-da53-b703582818f1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8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Your Body by the Numbers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Amazing facts about the machine you live in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Big numbers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37 trillion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cells in an adult body, about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100,000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heartbeats a day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60,000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miles of blood vessels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206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bones in an adult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Babies are born with nearly 300 bones; many fuse together as we grow.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Parts that rebuild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How often it renews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Note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Stomach lining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Every few days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Protects against its own acid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Outer skin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every month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Much household dust is old skin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Red blood cells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every 4 months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Millions made every second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Skeleton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every 10 years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Bone is living tissue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3832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These are rough averages and vary by person and age.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Surprising facts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Bacterium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Bacterium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You're half microbe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Bacteria in your body roughly match your own cells in number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Brain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Brai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Your brain is hungry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About 2% of body weight, 20% of the energy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Eye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Ey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Your eyes adjust fast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Pupils react in a fraction of a second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RulerVertical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RulerVertical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You're taller in the morning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Spine discs compress during the day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Your body is quietly rebuilding itself every day.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Body by the Numbers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