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db63e483-1b1d-c371-08a7-e5057f65bba3}">
          <p14:sldIdLst>
            <p14:sldId id="256"/>
          </p14:sldIdLst>
        </p14:section>
        <p14:section name="Content" id="{3249f24a-5774-f0e7-a134-7e225b480d95}">
          <p14:sldIdLst>
            <p14:sldId id="257"/>
            <p14:sldId id="258"/>
            <p14:sldId id="259"/>
          </p14:sldIdLst>
        </p14:section>
        <p14:section name="Takeaway" id="{3d9c39ec-6d44-75a0-41f8-99cb2acf52d1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9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Octopuses: Aliens of the Sea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Three hearts, blue blood and arms that think for themselves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Built differently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0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hearts: two for the gills, one for the body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Blue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blood, based on copper instead of iron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500 million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nerve cells, about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2/3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of those nerve cells are in the arms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Each arm can taste and feel on its own, and keeps reacting even when the brain is busy.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Masters of disguise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Palette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Palett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Instant color change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Skin cells full of pigment open and close in a blink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Shapes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Shapes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Changing texture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They raise bumps to look like rock or coral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CompressArrowsAlt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CompressArrowsAlt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Squeeze through cracks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Any hole bigger than the hard beak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Tint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Tint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Ink cloud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 dark screen to escape behind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Clever and short-lived</a:t>
            </a:r>
            <a:endParaRPr lang="en-US" sz="3000" dirty="0"/>
          </a:p>
        </p:txBody>
      </p:sp>
      <p:sp>
        <p:nvSpPr>
          <p:cNvPr id="3" name="Problem solvers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Problem solvers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Open jars to get food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Use coconut shells as shelters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Escape from aquarium tanks</a:t>
            </a:r>
            <a:endParaRPr lang="en-US" sz="1500" dirty="0"/>
          </a:p>
        </p:txBody>
      </p:sp>
      <p:sp>
        <p:nvSpPr>
          <p:cNvPr id="6" name="A brief life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brief life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Most species live 1 to 2 years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Mothers guard their eggs and stop eating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They die soon after the eggs hatch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The octopus is the closest thing to an alien living on Earth.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Octopuses: Aliens of the Sea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