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" id="{8031d601-fe16-1146-c7d7-f4c9cd481f6e}">
          <p14:sldIdLst>
            <p14:sldId id="256"/>
          </p14:sldIdLst>
        </p14:section>
        <p14:section name="Content" id="{9643b975-4ffe-a526-1afa-5e71076044db}">
          <p14:sldIdLst>
            <p14:sldId id="257"/>
            <p14:sldId id="258"/>
            <p14:sldId id="259"/>
          </p14:sldIdLst>
        </p14:section>
        <p14:section name="Takeaway" id="{b4226ba7-2b13-ad17-1b11-b63f129cac43}">
          <p14:sldIdLst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5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GMRS Family Series · 8 of 15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opic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685800" cy="68580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Talking Like a Pro</a:t>
            </a:r>
            <a:endParaRPr lang="en-US" sz="38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A few plain words that make radio calls clear and quick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Words worth knowing</a:t>
            </a:r>
            <a:endParaRPr lang="en-US" sz="30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43000"/>
          <a:ext cx="82296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548640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Say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It means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Go ahead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I hear you; talk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Over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I'm done talking; your turn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Clear / Out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This conversation is finished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Copy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I heard and understood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Say again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Repeat that please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Stand by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Wait, I'll come back to you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Habits that help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57200" y="11887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1051560" y="1133856"/>
            <a:ext cx="7635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Think, then press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Know what you'll say before you key up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57200" y="1773936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773936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051560" y="1719072"/>
            <a:ext cx="7635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Name first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"Sarah, this is Dad"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57200" y="2359152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35915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1051560" y="2304288"/>
            <a:ext cx="7635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Short and plain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One idea per message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457200" y="2944368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2944368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1051560" y="2889504"/>
            <a:ext cx="7635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Spell hard words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Use names: "M as in Mary"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457200" y="3529584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57200" y="352958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5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1051560" y="3474720"/>
            <a:ext cx="7635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Sign off with the call sign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At the end, and every 15 minutes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Emergency calls</a:t>
            </a:r>
            <a:endParaRPr lang="en-US" sz="3000" dirty="0"/>
          </a:p>
        </p:txBody>
      </p:sp>
      <p:sp>
        <p:nvSpPr>
          <p:cNvPr id="3" name="If someone is hurt"/>
          <p:cNvSpPr/>
          <p:nvPr/>
        </p:nvSpPr>
        <p:spPr>
          <a:xfrm>
            <a:off x="457200" y="1188720"/>
            <a:ext cx="4023360" cy="3063240"/>
          </a:xfrm>
          <a:prstGeom prst="roundRect">
            <a:avLst>
              <a:gd name="adj" fmla="val 2985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37160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If someone is hurt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965960"/>
            <a:ext cx="34747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Say "Emergency" three times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Who, where, what happened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Stay on the channel</a:t>
            </a:r>
            <a:endParaRPr lang="en-US" sz="1500" dirty="0"/>
          </a:p>
        </p:txBody>
      </p:sp>
      <p:sp>
        <p:nvSpPr>
          <p:cNvPr id="6" name="Everyone else"/>
          <p:cNvSpPr/>
          <p:nvPr/>
        </p:nvSpPr>
        <p:spPr>
          <a:xfrm>
            <a:off x="4663440" y="1188720"/>
            <a:ext cx="4023360" cy="3063240"/>
          </a:xfrm>
          <a:prstGeom prst="roundRect">
            <a:avLst>
              <a:gd name="adj" fmla="val 2985"/>
            </a:avLst>
          </a:prstGeom>
          <a:solidFill>
            <a:srgbClr val="4F6B45"/>
          </a:solidFill>
          <a:ln w="12700">
            <a:solidFill>
              <a:srgbClr val="4F6B4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937760" y="137160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Everyone else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4937760" y="1965960"/>
            <a:ext cx="34747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Stop talking immediately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Let the emergency call through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Help relay if you can hear both sides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Remember</a:t>
            </a: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Short, plain and polite is how good radio sounds.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ield Radio">
  <a:themeElements>
    <a:clrScheme name="Field Radio">
      <a:dk1>
        <a:srgbClr val="1E2A22"/>
      </a:dk1>
      <a:lt1>
        <a:srgbClr val="FFFFFF"/>
      </a:lt1>
      <a:dk2>
        <a:srgbClr val="3E4A40"/>
      </a:dk2>
      <a:lt2>
        <a:srgbClr val="EEF2EC"/>
      </a:lt2>
      <a:accent1>
        <a:srgbClr val="E8772E"/>
      </a:accent1>
      <a:accent2>
        <a:srgbClr val="4F6B45"/>
      </a:accent2>
      <a:accent3>
        <a:srgbClr val="8FA67F"/>
      </a:accent3>
      <a:accent4>
        <a:srgbClr val="2F4A3A"/>
      </a:accent4>
      <a:accent5>
        <a:srgbClr val="C9D6C0"/>
      </a:accent5>
      <a:accent6>
        <a:srgbClr val="B23A2E"/>
      </a:accent6>
      <a:hlink>
        <a:srgbClr val="2F6B8F"/>
      </a:hlink>
      <a:folHlink>
        <a:srgbClr val="6B4F8F"/>
      </a:folHlink>
    </a:clrScheme>
    <a:fontScheme name="Field Radio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Talking Like a Pro</dc:title>
  <dc:subject>PptxGenJS Presentation</dc:subject>
  <dc:creator>PptxGenJS</dc:creator>
  <cp:lastModifiedBy>PptxGenJS</cp:lastModifiedBy>
  <cp:revision>1</cp:revision>
  <dcterms:created xsi:type="dcterms:W3CDTF">2026-10-22T14:40:06Z</dcterms:created>
  <dcterms:modified xsi:type="dcterms:W3CDTF">2026-10-22T14:40:06Z</dcterms:modified>
</cp:coreProperties>
</file>