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f0f51695-ea3c-cadf-69e0-836082bbadc9}">
          <p14:sldIdLst>
            <p14:sldId id="256"/>
          </p14:sldIdLst>
        </p14:section>
        <p14:section name="Content" id="{9ee73c8b-9f8e-2287-e6f7-8a040a02d6d1}">
          <p14:sldIdLst>
            <p14:sldId id="257"/>
            <p14:sldId id="258"/>
            <p14:sldId id="259"/>
          </p14:sldIdLst>
        </p14:section>
        <p14:section name="Takeaway" id="{c538905c-17ed-4b1e-e9ad-8d2e668358a2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9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Who Else Is Listening?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GMRS is a party line: assume anyone can hear you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Privacy codes aren't privacy</a:t>
            </a:r>
            <a:endParaRPr lang="en-US" sz="3000" dirty="0"/>
          </a:p>
        </p:txBody>
      </p:sp>
      <p:sp>
        <p:nvSpPr>
          <p:cNvPr id="3" name="What they really do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they really do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Filter out other people's chatter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Your radio stays quiet unless the code matches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Like a mute button for strangers</a:t>
            </a:r>
            <a:endParaRPr lang="en-US" sz="1500" dirty="0"/>
          </a:p>
        </p:txBody>
      </p:sp>
      <p:sp>
        <p:nvSpPr>
          <p:cNvPr id="6" name="What they don't do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they don't do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They don't scramble your voice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Anyone with a scanner hears everything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Mismatched codes stop family from hearing you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Don't say on the air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MapMarkerAlt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MapMarkerAl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Exact addresses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Use a landmark name only the family knows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BoxOpen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BoxOpe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What supplies you have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Fuel, food and generators attract attention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CalendarAlt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CalendarAlt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When the house is empty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Don't announce departures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Key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Key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Codes and passwords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Keep them off the radio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Simple family tricks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Agree on code names for places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"The barn" for the ranch, "Base" for home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Use first names only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No last names on the air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Keep messages vague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"Heading to the barn" not "leaving with the fuel"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Encryption is illegal on GMRS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So plan on being overheard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Talk on the radio as if a stranger is always listening, because one may be.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Else Is Listening?</dc:title>
  <dc:subject>PptxGenJS Presentation</dc:subject>
  <dc:creator>PptxGenJS</dc:creator>
  <cp:lastModifiedBy>PptxGenJS</cp:lastModifiedBy>
  <cp:revision>1</cp:revision>
  <dcterms:created xsi:type="dcterms:W3CDTF">2026-10-22T14:40:06Z</dcterms:created>
  <dcterms:modified xsi:type="dcterms:W3CDTF">2026-10-22T14:40:06Z</dcterms:modified>
</cp:coreProperties>
</file>