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10ab71a8-b585-fba2-b9be-9fb4c3459080}">
          <p14:sldIdLst>
            <p14:sldId id="256"/>
          </p14:sldIdLst>
        </p14:section>
        <p14:section name="Content" id="{e57c76b6-ef31-015f-5ff1-713fd972efc1}">
          <p14:sldIdLst>
            <p14:sldId id="257"/>
            <p14:sldId id="258"/>
            <p14:sldId id="259"/>
          </p14:sldIdLst>
        </p14:section>
        <p14:section name="Takeaway" id="{ece7ef2c-8f67-bc53-fb7c-177ad1db761f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10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Roman Concrete That Heals Itself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Why 2,000-year-old buildings outlast modern ones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Pantheon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128 AD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dome completed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142 ft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dome width, about 43 m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#1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largest unreinforced concrete dome on Earth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steel bars inside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Many modern concrete structures are designed to last 50 to 100 years.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Roman recipe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Volcanic ash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Called pozzolana, from near Naples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Lime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Made by baking limestone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Mixed hot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Quicklime added straight in, heating the mix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Leaves little lime lumps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Once thought to be careless mixing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it lasts</a:t>
            </a:r>
            <a:endParaRPr lang="en-US" sz="3000" dirty="0"/>
          </a:p>
        </p:txBody>
      </p:sp>
      <p:sp>
        <p:nvSpPr>
          <p:cNvPr id="3" name="Self-healing cracks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Self-healing cracks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Water seeps into a tiny crack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It dissolves a nearby lime lump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The lime re-hardens and seals the crack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Shown by MIT researchers in 2023</a:t>
            </a:r>
            <a:endParaRPr lang="en-US" sz="1500" dirty="0"/>
          </a:p>
        </p:txBody>
      </p:sp>
      <p:sp>
        <p:nvSpPr>
          <p:cNvPr id="6" name="Stronger in the sea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Stronger in the sea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Seawater reacts with the ash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Rare minerals grow in the gaps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Roman harbor walls still stand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Modern concrete has steel that rusts and cracks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Sometimes the old way really was better.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 Concrete That Heals Itself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