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ec57fa64-81ab-bc57-ec9d-a0f987fbf229}">
          <p14:sldIdLst>
            <p14:sldId id="256"/>
          </p14:sldIdLst>
        </p14:section>
        <p14:section name="Content" id="{be3f229a-d441-5448-718f-58022d65a754}">
          <p14:sldIdLst>
            <p14:sldId id="257"/>
            <p14:sldId id="258"/>
            <p14:sldId id="259"/>
          </p14:sldIdLst>
        </p14:section>
        <p14:section name="Takeaway" id="{63070c6c-e558-65ad-a5df-18a407bd5acb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GMRS Family Series · 10 of 15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pic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Radios for the Truck and the Ranch</a:t>
            </a:r>
            <a:endParaRPr lang="en-US" sz="38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Mobile and base stations reach far beyond any handheld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Handheld vs mobile vs base</a:t>
            </a:r>
            <a:endParaRPr lang="en-US" sz="3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2194560"/>
                <a:gridCol w="1645920"/>
                <a:gridCol w="292608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Type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Power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Antenna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Best place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Handheld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Up to 5 W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Short, on the radio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Pocket and go bag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Mobile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Up to 50 W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Roof of the vehicle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Truck and family cars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Base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Up to 50 W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High mast or roof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Ranch house and home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446227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Source: FCC GMRS rules, 47 CFR Part 95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base at the ranch</a:t>
            </a:r>
            <a:endParaRPr lang="en-US" sz="3000" dirty="0"/>
          </a:p>
        </p:txBody>
      </p:sp>
      <p:sp>
        <p:nvSpPr>
          <p:cNvPr id="3" name="card 1"/>
          <p:cNvSpPr/>
          <p:nvPr/>
        </p:nvSpPr>
        <p:spPr>
          <a:xfrm>
            <a:off x="45720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FaBroadcastTower circle"/>
          <p:cNvSpPr/>
          <p:nvPr/>
        </p:nvSpPr>
        <p:spPr>
          <a:xfrm>
            <a:off x="658368" y="150876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5" name="FaBroadcastTower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5878" y="1706270"/>
            <a:ext cx="336499" cy="336499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Mast antenna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30 feet or higher, clear of trees</a:t>
            </a:r>
            <a:endParaRPr lang="en-US" sz="1600" dirty="0"/>
          </a:p>
        </p:txBody>
      </p:sp>
      <p:sp>
        <p:nvSpPr>
          <p:cNvPr id="7" name="card 2"/>
          <p:cNvSpPr/>
          <p:nvPr/>
        </p:nvSpPr>
        <p:spPr>
          <a:xfrm>
            <a:off x="466344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FaSolarPanel circle"/>
          <p:cNvSpPr/>
          <p:nvPr/>
        </p:nvSpPr>
        <p:spPr>
          <a:xfrm>
            <a:off x="4864608" y="150876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9" name="FaSolarPanel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118" y="1706270"/>
            <a:ext cx="336499" cy="336499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76072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Runs on solar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A mobile radio draws little; your Victron system can power it</a:t>
            </a:r>
            <a:endParaRPr lang="en-US" sz="1600" dirty="0"/>
          </a:p>
        </p:txBody>
      </p:sp>
      <p:sp>
        <p:nvSpPr>
          <p:cNvPr id="11" name="card 3"/>
          <p:cNvSpPr/>
          <p:nvPr/>
        </p:nvSpPr>
        <p:spPr>
          <a:xfrm>
            <a:off x="45720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FaHeadset circle"/>
          <p:cNvSpPr/>
          <p:nvPr/>
        </p:nvSpPr>
        <p:spPr>
          <a:xfrm>
            <a:off x="658368" y="297180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13" name="FaHeadset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878" y="3169310"/>
            <a:ext cx="336499" cy="336499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55448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Always listening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Someone at the ranch can hear arriving family</a:t>
            </a:r>
            <a:endParaRPr lang="en-US" sz="1600" dirty="0"/>
          </a:p>
        </p:txBody>
      </p:sp>
      <p:sp>
        <p:nvSpPr>
          <p:cNvPr id="15" name="card 4"/>
          <p:cNvSpPr/>
          <p:nvPr/>
        </p:nvSpPr>
        <p:spPr>
          <a:xfrm>
            <a:off x="466344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FaRoute circle"/>
          <p:cNvSpPr/>
          <p:nvPr/>
        </p:nvSpPr>
        <p:spPr>
          <a:xfrm>
            <a:off x="4864608" y="297180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7" name="FaRoute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2118" y="3169310"/>
            <a:ext cx="336499" cy="336499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76072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Guides the drive in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Reach the truck several miles out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Setting up the truck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188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051560" y="1133856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Mount a mobile radio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Under the dash or seat, with the control head in reach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57200" y="1901952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9019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1847088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Magnet-mount antenna on the roof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Centered for the best pattern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2615184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61518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2560320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Wire to the battery with a fuse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Not a cigarette-lighter plug for 50 W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57200" y="3328416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32841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3273552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Program the family channels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Same plan as the handhelds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Remember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One good base at the ranch turns every handheld into a long-range radio.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eld Radio">
  <a:themeElements>
    <a:clrScheme name="Field Radio">
      <a:dk1>
        <a:srgbClr val="1E2A22"/>
      </a:dk1>
      <a:lt1>
        <a:srgbClr val="FFFFFF"/>
      </a:lt1>
      <a:dk2>
        <a:srgbClr val="3E4A40"/>
      </a:dk2>
      <a:lt2>
        <a:srgbClr val="EEF2EC"/>
      </a:lt2>
      <a:accent1>
        <a:srgbClr val="E8772E"/>
      </a:accent1>
      <a:accent2>
        <a:srgbClr val="4F6B45"/>
      </a:accent2>
      <a:accent3>
        <a:srgbClr val="8FA67F"/>
      </a:accent3>
      <a:accent4>
        <a:srgbClr val="2F4A3A"/>
      </a:accent4>
      <a:accent5>
        <a:srgbClr val="C9D6C0"/>
      </a:accent5>
      <a:accent6>
        <a:srgbClr val="B23A2E"/>
      </a:accent6>
      <a:hlink>
        <a:srgbClr val="2F6B8F"/>
      </a:hlink>
      <a:folHlink>
        <a:srgbClr val="6B4F8F"/>
      </a:folHlink>
    </a:clrScheme>
    <a:fontScheme name="Field Radi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Radios for the Truck and the Ranch</dc:title>
  <dc:subject>PptxGenJS Presentation</dc:subject>
  <dc:creator>PptxGenJS</dc:creator>
  <cp:lastModifiedBy>PptxGenJS</cp:lastModifiedBy>
  <cp:revision>1</cp:revision>
  <dcterms:created xsi:type="dcterms:W3CDTF">2026-10-22T14:40:06Z</dcterms:created>
  <dcterms:modified xsi:type="dcterms:W3CDTF">2026-10-22T14:40:06Z</dcterms:modified>
</cp:coreProperties>
</file>