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7a7fe072-b50a-ce4d-1ffa-df461a48fee6}">
          <p14:sldIdLst>
            <p14:sldId id="256"/>
          </p14:sldIdLst>
        </p14:section>
        <p14:section name="Content" id="{37e245b3-7b80-b140-2e09-26edfe36fe8d}">
          <p14:sldIdLst>
            <p14:sldId id="257"/>
            <p14:sldId id="258"/>
            <p14:sldId id="259"/>
          </p14:sldIdLst>
        </p14:section>
        <p14:section name="Takeaway" id="{caa47ca6-b291-f6bb-1d09-f09fc39d72d5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11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The New Madrid Earthquakes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When the Mississippi ran backward, right in our own backyard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Three great quakes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Date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Estimated magnitude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happened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December 16, 1811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7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Struck at 2 a.m. in northeast Arkansas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January 23, 1812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7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Centered in Missouri's Bootheel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February 7, 1812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7 or more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Destroyed the town of New Madrid, Missouri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296265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Scientists still debate the exact sizes; estimates run from about 7 to 7.5. Thousands of aftershocks followed.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people saw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Water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Water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river ran backward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Mississippi briefly flowed upstream in places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Tint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Tint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 new lake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Reelfoot Lake formed in northwest Tennessee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Home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Hom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Felt far away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Shaking was felt across much of the eastern U.S.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Mountain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Mountai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land changed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Sand blows, sunken land and new waterfalls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Is it still active?</a:t>
            </a:r>
            <a:endParaRPr lang="en-US" sz="3000" dirty="0"/>
          </a:p>
        </p:txBody>
      </p:sp>
      <p:sp>
        <p:nvSpPr>
          <p:cNvPr id="3" name="Yes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Small quakes happen there regularly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The fault zone sits under Memphis and nearby towns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Eastern ground carries shaking much farther than in California</a:t>
            </a:r>
            <a:endParaRPr lang="en-US" sz="1500" dirty="0"/>
          </a:p>
        </p:txBody>
      </p:sp>
      <p:sp>
        <p:nvSpPr>
          <p:cNvPr id="6" name="What to know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know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The USGS estimates a 25-40% chance of a magnitude 6 or larger there in 50 years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Secure tall furniture and water heaters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Drop, cover and hold on when shaking starts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biggest earthquakes east of the Rockies happened next door to Arkansas and Tennessee.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Madrid Earthquakes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