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b1a441fb-3c27-1f6e-6e7d-067ed98eb00c}">
          <p14:sldIdLst>
            <p14:sldId id="256"/>
          </p14:sldIdLst>
        </p14:section>
        <p14:section name="Content" id="{d3f98bb4-85dd-5adf-85b9-0038ca38c562}">
          <p14:sldIdLst>
            <p14:sldId id="257"/>
            <p14:sldId id="258"/>
            <p14:sldId id="259"/>
          </p14:sldIdLst>
        </p14:section>
        <p14:section name="Takeaway" id="{1061c20f-e5ed-3e1a-3885-d8eaf7aee15d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12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The Monarch Butterfly Migration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3,000-mile trip no single butterfly ever makes twice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great trip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3,000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miles, up to, from Canada to Mexico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months a "super generation" monarch lives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2-6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weeks a summer monarch lives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3-4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generations to make the trip back north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They spend the winter packed together on fir trees in the mountains of central Mexico.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they find their way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Read the sun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built-in compass in their eyes and brain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Keep time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An internal clock corrects for the sun's movement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Sense the magnetic field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backup compass on cloudy days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Arrive where they've never been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The route is inherited, not learned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Milkweed matters</a:t>
            </a:r>
            <a:endParaRPr lang="en-US" sz="3000" dirty="0"/>
          </a:p>
        </p:txBody>
      </p:sp>
      <p:sp>
        <p:nvSpPr>
          <p:cNvPr id="3" name="Why milkweed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milkweed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Only plant monarch caterpillars eat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Its poison makes monarchs taste bad to birds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The bright orange warns predators away</a:t>
            </a:r>
            <a:endParaRPr lang="en-US" sz="1500" dirty="0"/>
          </a:p>
        </p:txBody>
      </p:sp>
      <p:sp>
        <p:nvSpPr>
          <p:cNvPr id="6" name="How to help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to help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Plant native milkweed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Add fall-blooming flowers for fuel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Skip pesticides in the garden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Arkansas and Tennessee sit on the flyway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Plant milkweed and you're helping one of nature's greatest journeys.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Monarch Butterfly Migration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