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378df6cb-6920-d7f8-c72b-8c088fca656b}">
          <p14:sldIdLst>
            <p14:sldId id="256"/>
          </p14:sldIdLst>
        </p14:section>
        <p14:section name="Content" id="{e511768c-4743-77f6-d044-83f0fefdcff7}">
          <p14:sldIdLst>
            <p14:sldId id="257"/>
            <p14:sldId id="258"/>
            <p14:sldId id="259"/>
          </p14:sldIdLst>
        </p14:section>
        <p14:section name="Takeaway" id="{d01d4830-bf67-5c31-06d8-02749c716419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GMRS Family Series · 11 of 15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The PACE Communication Plan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Primary, Alternate, Contingency, Emergency: four ways to reach each other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Four layers</a:t>
            </a:r>
            <a:endParaRPr lang="en-US" sz="3000" dirty="0"/>
          </a:p>
        </p:txBody>
      </p:sp>
      <p:sp>
        <p:nvSpPr>
          <p:cNvPr id="3" name="stat 1"/>
          <p:cNvSpPr/>
          <p:nvPr/>
        </p:nvSpPr>
        <p:spPr>
          <a:xfrm>
            <a:off x="45720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45720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50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Primary: cell phone calls and texts</a:t>
            </a:r>
            <a:endParaRPr lang="en-US" sz="1400" dirty="0"/>
          </a:p>
        </p:txBody>
      </p:sp>
      <p:sp>
        <p:nvSpPr>
          <p:cNvPr id="6" name="stat 2"/>
          <p:cNvSpPr/>
          <p:nvPr/>
        </p:nvSpPr>
        <p:spPr>
          <a:xfrm>
            <a:off x="256032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256032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5000" dirty="0"/>
          </a:p>
        </p:txBody>
      </p:sp>
      <p:sp>
        <p:nvSpPr>
          <p:cNvPr id="8" name="Text 6"/>
          <p:cNvSpPr txBox="1"/>
          <p:nvPr/>
        </p:nvSpPr>
        <p:spPr>
          <a:xfrm>
            <a:off x="269748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Alternate: GMRS on channel 18</a:t>
            </a:r>
            <a:endParaRPr lang="en-US" sz="1400" dirty="0"/>
          </a:p>
        </p:txBody>
      </p:sp>
      <p:sp>
        <p:nvSpPr>
          <p:cNvPr id="9" name="stat 3"/>
          <p:cNvSpPr/>
          <p:nvPr/>
        </p:nvSpPr>
        <p:spPr>
          <a:xfrm>
            <a:off x="466344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66344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5000" dirty="0"/>
          </a:p>
        </p:txBody>
      </p:sp>
      <p:sp>
        <p:nvSpPr>
          <p:cNvPr id="11" name="Text 9"/>
          <p:cNvSpPr txBox="1"/>
          <p:nvPr/>
        </p:nvSpPr>
        <p:spPr>
          <a:xfrm>
            <a:off x="480060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Contingency: GMRS repeater or backup channel 16</a:t>
            </a:r>
            <a:endParaRPr lang="en-US" sz="1400" dirty="0"/>
          </a:p>
        </p:txBody>
      </p:sp>
      <p:sp>
        <p:nvSpPr>
          <p:cNvPr id="12" name="stat 4"/>
          <p:cNvSpPr/>
          <p:nvPr/>
        </p:nvSpPr>
        <p:spPr>
          <a:xfrm>
            <a:off x="676656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76656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5000" dirty="0"/>
          </a:p>
        </p:txBody>
      </p:sp>
      <p:sp>
        <p:nvSpPr>
          <p:cNvPr id="14" name="Text 12"/>
          <p:cNvSpPr txBox="1"/>
          <p:nvPr/>
        </p:nvSpPr>
        <p:spPr>
          <a:xfrm>
            <a:off x="690372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Emergency: go to the ranch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Each layer only kicks in if the one before it fails. Everyone knows the order ahead of time.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Why texts beat calls</a:t>
            </a:r>
            <a:endParaRPr lang="en-US" sz="3000" dirty="0"/>
          </a:p>
        </p:txBody>
      </p:sp>
      <p:sp>
        <p:nvSpPr>
          <p:cNvPr id="3" name="When networks are jammed"/>
          <p:cNvSpPr/>
          <p:nvPr/>
        </p:nvSpPr>
        <p:spPr>
          <a:xfrm>
            <a:off x="45720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networks are jammed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Calls fail first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Texts squeeze through gaps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Keep messages short</a:t>
            </a:r>
            <a:endParaRPr lang="en-US" sz="1500" dirty="0"/>
          </a:p>
        </p:txBody>
      </p:sp>
      <p:sp>
        <p:nvSpPr>
          <p:cNvPr id="6" name="Set it up now"/>
          <p:cNvSpPr/>
          <p:nvPr/>
        </p:nvSpPr>
        <p:spPr>
          <a:xfrm>
            <a:off x="466344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 it up now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An out-of-state contact everyone texts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Shared group text for the family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Save key numbers on paper too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Write it down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1133856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Fill in each PACE layer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Who, how, which channel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1901952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9019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847088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Add trigger points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"No reply in 2 hours, move to the next layer"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261518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6151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560320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Print a wallet card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For every family member and go bag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332841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3284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3273552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Practice twice a year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Walk through it at a family dinner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If the phone fails, everyone already knows what to do next.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PACE Communication Plan</dc:title>
  <dc:subject>PptxGenJS Presentation</dc:subject>
  <dc:creator>PptxGenJS</dc:creator>
  <cp:lastModifiedBy>PptxGenJS</cp:lastModifiedBy>
  <cp:revision>1</cp:revision>
  <dcterms:created xsi:type="dcterms:W3CDTF">2026-10-22T14:40:06Z</dcterms:created>
  <dcterms:modified xsi:type="dcterms:W3CDTF">2026-10-22T14:40:06Z</dcterms:modified>
</cp:coreProperties>
</file>