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caf1b467-91e5-fd0b-8550-58247903b89e}">
          <p14:sldIdLst>
            <p14:sldId id="256"/>
          </p14:sldIdLst>
        </p14:section>
        <p14:section name="Content" id="{e25edf97-6632-c179-1645-0ee8b739edfb}">
          <p14:sldIdLst>
            <p14:sldId id="257"/>
            <p14:sldId id="258"/>
            <p14:sldId id="259"/>
          </p14:sldIdLst>
        </p14:section>
        <p14:section name="Takeaway" id="{47ffaecd-ae37-1c2d-4929-092919d102f7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12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Listening Windows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How families stay in touch for days without draining batteries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idea</a:t>
            </a:r>
            <a:endParaRPr lang="en-US" sz="3000" dirty="0"/>
          </a:p>
        </p:txBody>
      </p:sp>
      <p:sp>
        <p:nvSpPr>
          <p:cNvPr id="3" name="Without a schedule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Without a schedule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Radios left on all day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Batteries dead by day two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Calls missed when someone turns it off</a:t>
            </a:r>
            <a:endParaRPr lang="en-US" sz="1500" dirty="0"/>
          </a:p>
        </p:txBody>
      </p:sp>
      <p:sp>
        <p:nvSpPr>
          <p:cNvPr id="6" name="With a schedule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 a schedule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Everyone listens at the same times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Batteries last a week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No one misses a check-in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sample family schedule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Time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Who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What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Top of every hour, 10 min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Everyone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Listen; call if needed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8 a.m. and 8 p.m.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Everyone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Roll call: name and "all good"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Anytime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Ranch base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Leave the base radio on, it has solar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Sunday 7 p.m.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Everyone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Weekly practice check-in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Make it stick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Set phone alarms now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Hourly and roll-call times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Use the same clock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Phone time works even with no service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Ranch listens longest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It has power and the best antenna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Missed two windows?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Move to the next PACE layer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Same channel, same times, every time.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Listening Windows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