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2ed8d625-d24a-09cf-448b-96db14f8c266}">
          <p14:sldIdLst>
            <p14:sldId id="256"/>
          </p14:sldIdLst>
        </p14:section>
        <p14:section name="Content" id="{7afeb61b-2d85-f0af-63a3-98768f0ba2f4}">
          <p14:sldIdLst>
            <p14:sldId id="257"/>
            <p14:sldId id="258"/>
            <p14:sldId id="259"/>
          </p14:sldIdLst>
        </p14:section>
        <p14:section name="Takeaway" id="{cb6500fc-1cfc-eb0c-d5ff-aba184eef31f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13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Ham Radio: The Next Step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What a ham license adds and how to get one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Technician license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</a:t>
            </a:r>
            <a:endParaRPr lang="en-US" sz="50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multiple-choice questions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correct answers to pass (74%)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$35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FCC fee, plus a small exam fee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years before renewal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No Morse code required. Many people pass after a few weeks of online practice tests.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What it adds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BroadcastTower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BroadcastTower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Thousands of repeaters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Many with backup power and wide coverage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Users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Users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Emergency networks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ARES and Skywarn storm spotters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GlobeAmericas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GlobeAmericas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Longer reach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Higher licenses open up statewide and worldwide bands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Tools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Tools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More equipment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Your Baofeng-style radios may cover ham bands too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to get 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Study the question pool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Free practice tests online (HamStudy, ARRL)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Find an exam session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ARRL lists local and online sessions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Get your FRN ready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The same one from your GMRS license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Pass and pay the FCC fee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Your call sign arrives by email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GMRS gets the family talking; ham radio gets you connected to the wider world.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 Radio: The Next Step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