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ac3ce84b-909e-4105-1e6f-edf0dd248264}">
          <p14:sldIdLst>
            <p14:sldId id="256"/>
          </p14:sldIdLst>
        </p14:section>
        <p14:section name="Content" id="{f6c96206-d422-3d81-a64f-7f1f7aa1e1dc}">
          <p14:sldIdLst>
            <p14:sldId id="257"/>
            <p14:sldId id="258"/>
            <p14:sldId id="259"/>
          </p14:sldIdLst>
        </p14:section>
        <p14:section name="Takeaway" id="{4533f1c5-b479-9332-4e8a-28dd6e2b5604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14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Lightning: Hotter Than the Sun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What makes lightning, how far away it is and how to stay safe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numbers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50,000 °F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temperature of a bolt, about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5x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hotter than the sun's surface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 million</a:t>
            </a:r>
            <a:endParaRPr lang="en-US" sz="26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U.S. cloud-to-ground strikes a year, about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in 15,000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lifetime odds of being struck, about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Count to find the distance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See the flash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Light arrives almost instantly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Count the seconds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Until you hear the thunder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Divide by 5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That's the distance in miles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Heard thunder? Go inside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You're close enough to be struck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Why it works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Sound travels about a mile every five seconds; light is nearly instant.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Myths and facts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Myth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Fact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Lightning never strikes twice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The Empire State Building is hit about 20 times a year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Rubber tires protect you in a car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The metal body carries the current around you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No rain means you're safe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Lightning can strike 10 miles from the storm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Lying flat is safe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Get inside a building or hard-topped car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383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When thunder roars, go indoors. Wait 30 minutes after the last thunder before going back out.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When thunder roars, go indoors.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Lightning: Hotter Than the Sun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