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5d666395-6ef2-d05f-8d47-f9d53d202b01}">
          <p14:sldIdLst>
            <p14:sldId id="256"/>
          </p14:sldIdLst>
        </p14:section>
        <p14:section name="Content" id="{79813f27-665b-7a6c-1ea3-e7b7221f83c8}">
          <p14:sldIdLst>
            <p14:sldId id="257"/>
            <p14:sldId id="258"/>
            <p14:sldId id="259"/>
          </p14:sldIdLst>
        </p14:section>
        <p14:section name="Takeaway" id="{58e22e7e-7345-aa67-5885-4c58f15e9e9b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GMRS Family Series · 14 of 15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GMRS Fun Facts and History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From 1940s tube radios to today's $35 license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short history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When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What happened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1940s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Began as "Class A" Citizens Radio with tube radios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1987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Renamed General Mobile Radio Service; business licenses ended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2017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FRS raised to 2 W; GMRS and FRS rules reorganized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2019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Selling radios that do both FRS and GMRS became illegal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2022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License fee cut from $70 to $35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46227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Source: Wikipedia: General Mobile Radio Service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Things most people don't know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Users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Users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Your in-laws are covered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Even aunts, uncles, nieces and nephews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Ban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Ba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No internet linking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Repeaters can't be linked online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Lock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Lock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No encryption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Every GMRS conversation is in the clear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FirstAid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FirstAid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Emergencies are open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Anyone may use your radio to call for help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Power limits by channel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377440"/>
                <a:gridCol w="34747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Channels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Handheld max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Mobile/base max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1–7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 W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 W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8–14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0.5 W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Not allowed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15–22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 W (practical)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50 W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15R–22R (repeater input)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 W (practical)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50 W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33832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That's why the family plan uses channels 15–22.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446227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Source: FCC GMRS rules, 47 CFR Part 95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Channels 15–22 are where GMRS has its full power.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GMRS Fun Facts and History</dc:title>
  <dc:subject>PptxGenJS Presentation</dc:subject>
  <dc:creator>PptxGenJS</dc:creator>
  <cp:lastModifiedBy>PptxGenJS</cp:lastModifiedBy>
  <cp:revision>1</cp:revision>
  <dcterms:created xsi:type="dcterms:W3CDTF">2026-10-22T14:40:07Z</dcterms:created>
  <dcterms:modified xsi:type="dcterms:W3CDTF">2026-10-22T14:40:07Z</dcterms:modified>
</cp:coreProperties>
</file>