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075a4527-4c28-8c41-759e-4874f7055c23}">
          <p14:sldIdLst>
            <p14:sldId id="256"/>
          </p14:sldIdLst>
        </p14:section>
        <p14:section name="Content" id="{3483f313-92b5-d6c2-3efe-e75c15389e32}">
          <p14:sldIdLst>
            <p14:sldId id="257"/>
            <p14:sldId id="258"/>
            <p14:sldId id="259"/>
          </p14:sldIdLst>
        </p14:section>
        <p14:section name="Takeaway" id="{6d969c2e-03c4-bc24-2628-cecb92bd8dab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15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Why We Sleep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What your brain does all night, and why skipping it costs so much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sleep cycle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Light sleep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Drifting off; easy to wake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Deeper light sleep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Heart rate and temperature drop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Deep sleep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Body repairs; hard to wake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REM sleep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Vivid dreams; muscles go limp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About 90 minutes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Each cycle takes roughly 90 minutes, repeating 4 to 6 times a night.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sleep does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Brain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Brai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Files memories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Moves the day's learning into long-term storage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Broom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Broom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Takes out the trash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Fluid flushes waste from the brain at night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Heartbea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Heartbea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Repairs the body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Growth hormone peaks in deep sleep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ShieldAlt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ShieldAl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Boosts immunity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Short sleepers catch more colds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much is enough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Age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Recommended sleep per night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Teenagers (13-18)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 to 10 hours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Adults (18-60)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 or more hours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Adults 65 and older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 to 8 hours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96265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Staying awake 17 to 19 hours can slow reactions about as much as a 0.05% blood alcohol level.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Sleep isn't wasted time. It's when your brain does its housekeeping.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Sleep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