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7beef1cb-fc2a-2fbd-b198-e4c8607a8442}">
          <p14:sldIdLst>
            <p14:sldId id="256"/>
          </p14:sldIdLst>
        </p14:section>
        <p14:section name="Content" id="{1acd00a7-d59d-0430-a2e4-2cdcc9fd15f4}">
          <p14:sldIdLst>
            <p14:sldId id="257"/>
            <p14:sldId id="258"/>
            <p14:sldId id="259"/>
          </p14:sldIdLst>
        </p14:section>
        <p14:section name="Takeaway" id="{37fed1f0-bcc8-367c-fcd9-4118f64ca31a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GMRS Family Series · 15 of 15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pic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Family Range Test Day</a:t>
            </a:r>
            <a:endParaRPr lang="en-US" sz="38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The best way to learn what your radios really do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Why test</a:t>
            </a:r>
            <a:endParaRPr lang="en-US" sz="3000" dirty="0"/>
          </a:p>
        </p:txBody>
      </p:sp>
      <p:sp>
        <p:nvSpPr>
          <p:cNvPr id="3" name="Guesses are wrong"/>
          <p:cNvSpPr/>
          <p:nvPr/>
        </p:nvSpPr>
        <p:spPr>
          <a:xfrm>
            <a:off x="45720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Guesses are wrong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Published ranges assume flat, open land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Hills and trees change everything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Each spot is different</a:t>
            </a:r>
            <a:endParaRPr lang="en-US" sz="1500" dirty="0"/>
          </a:p>
        </p:txBody>
      </p:sp>
      <p:sp>
        <p:nvSpPr>
          <p:cNvPr id="6" name="Testing tells you"/>
          <p:cNvSpPr/>
          <p:nvPr/>
        </p:nvSpPr>
        <p:spPr>
          <a:xfrm>
            <a:off x="466344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93776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Testing tells you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493776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Where radios work and where they don't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Which antenna and power to use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Where to go if you lose contact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How to run it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188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051560" y="1133856"/>
            <a:ext cx="7635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One person stays at the ranch base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Listening on channel 18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57200" y="1773936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77393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1719072"/>
            <a:ext cx="7635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Others drive out on the main route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Stopping every mile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2359152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3591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2304288"/>
            <a:ext cx="7635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Call and log each stop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Clear, scratchy or nothing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57200" y="2944368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294436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2889504"/>
            <a:ext cx="7635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Try high spots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Hilltops, overpasses, open fields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57200" y="3529584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57200" y="352958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5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1051560" y="3474720"/>
            <a:ext cx="7635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Repeat with the backup channel and repeater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Note what changes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Your test log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1280160"/>
                <a:gridCol w="1645920"/>
                <a:gridCol w="1645920"/>
                <a:gridCol w="274320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Stop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Miles out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Handheld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Truck radio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Notes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38039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Print this slide and fill it in during the test.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Remember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Make it a family outing, then mark the good and bad spots on a map.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eld Radio">
  <a:themeElements>
    <a:clrScheme name="Field Radio">
      <a:dk1>
        <a:srgbClr val="1E2A22"/>
      </a:dk1>
      <a:lt1>
        <a:srgbClr val="FFFFFF"/>
      </a:lt1>
      <a:dk2>
        <a:srgbClr val="3E4A40"/>
      </a:dk2>
      <a:lt2>
        <a:srgbClr val="EEF2EC"/>
      </a:lt2>
      <a:accent1>
        <a:srgbClr val="E8772E"/>
      </a:accent1>
      <a:accent2>
        <a:srgbClr val="4F6B45"/>
      </a:accent2>
      <a:accent3>
        <a:srgbClr val="8FA67F"/>
      </a:accent3>
      <a:accent4>
        <a:srgbClr val="2F4A3A"/>
      </a:accent4>
      <a:accent5>
        <a:srgbClr val="C9D6C0"/>
      </a:accent5>
      <a:accent6>
        <a:srgbClr val="B23A2E"/>
      </a:accent6>
      <a:hlink>
        <a:srgbClr val="2F6B8F"/>
      </a:hlink>
      <a:folHlink>
        <a:srgbClr val="6B4F8F"/>
      </a:folHlink>
    </a:clrScheme>
    <a:fontScheme name="Field Radi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Family Range Test Day</dc:title>
  <dc:subject>PptxGenJS Presentation</dc:subject>
  <dc:creator>PptxGenJS</dc:creator>
  <cp:lastModifiedBy>PptxGenJS</cp:lastModifiedBy>
  <cp:revision>1</cp:revision>
  <dcterms:created xsi:type="dcterms:W3CDTF">2026-10-22T14:40:07Z</dcterms:created>
  <dcterms:modified xsi:type="dcterms:W3CDTF">2026-10-22T14:40:07Z</dcterms:modified>
</cp:coreProperties>
</file>