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0125a89f-70fe-a541-3a55-5093cfcaa870}">
          <p14:sldIdLst>
            <p14:sldId id="256"/>
          </p14:sldIdLst>
        </p14:section>
        <p14:section name="Content" id="{a2842b38-283c-4ff1-4922-ecdd421ecd96}">
          <p14:sldIdLst>
            <p14:sldId id="257"/>
            <p14:sldId id="258"/>
            <p14:sldId id="259"/>
          </p14:sldIdLst>
        </p14:section>
        <p14:section name="Takeaway" id="{0e7a5a59-32a5-86e8-aca4-584cd9e54194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16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Our Restless Moon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Tides, a hidden far side and a Moon that's slowly drifting away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Moon by the numbers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238,900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miles away on average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 in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it moves away from Earth each year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of Earth's width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people who have walked on it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All twelve moonwalkers flew on Apollo missions between 1969 and 1972.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Moon facts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Water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Wat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Two tides a day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Moon's pull raises the ocean on both sides of Earth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SyncAlt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SyncAlt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Same face always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It spins once for each trip around Earth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SatelliteDish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SatelliteDis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Mirrors on the Moon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Lasers bounced off Apollo mirrors measure its distance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Meteor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Meteor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Born in a crash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Likely formed when a Mars-sized body hit early Earth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far side</a:t>
            </a:r>
            <a:endParaRPr lang="en-US" sz="3000" dirty="0"/>
          </a:p>
        </p:txBody>
      </p:sp>
      <p:sp>
        <p:nvSpPr>
          <p:cNvPr id="3" name="Not the dark side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the dark side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The far side gets as much sunlight as the near side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We just never see it from Earth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First photographed by a Soviet probe in 1959</a:t>
            </a:r>
            <a:endParaRPr lang="en-US" sz="1500" dirty="0"/>
          </a:p>
        </p:txBody>
      </p:sp>
      <p:sp>
        <p:nvSpPr>
          <p:cNvPr id="6" name="Days getting longer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Days getting longer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 Moon's tides slowly brake Earth's spin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Days grow about 2 milliseconds longer each century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Hundreds of millions of years ago, days were shorter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Moon is drifting away, about as fast as your fingernails grow.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Restless Moon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