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Incredible Size of the Universe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Ninety-three billion light-years across, and we can only see part of it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93 billion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light-years across (observable)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13.8 billion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since the Big Bang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100s of billions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galaxies, perhaps trillions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min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sunlight to reach Earth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light-year is the distance light travels in a year, about 5.9 trillion miles.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Looking out is looking back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left it about 1.3 seconds ago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8 minutes ago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nearest star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over 4 years ago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farthest galaxies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13 billion years ago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93, not 27?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 itself has stretched while the light was traveling, so the most distant galaxies are now much farther away than when the light left.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cosmic address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Size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8,000 miles wide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Solar system to Neptune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2.8 billion miles from the Sun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Milky Way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100,000 light-years across, 100–400 billion stars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Observable universe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93 billion light-years across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observable edge there is almost certainly more universe; its light hasn't reached us.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NASA; European Space Agency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1 of 25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time you look up at night, you are seeing the past, and the universe is far bigger than what we can see.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Incredible Size of the Universe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