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Mystery of Life and DNA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four-letter code that builds every living thing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genome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billion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letters in one copy of the human genome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 letters: A, T, C and G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~20,000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 that code for proteins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feet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DNA in a single cell, if stretched out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cells carry two copies, one from each parent.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code to living thing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stores the recipe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 are stretches of the four-letter code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RNA copies a gene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copy carries the message out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Ribosomes read it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letters at a time choose amino acids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Proteins do the work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tissue, digesting food, fighting germs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1953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Watson and Crick described the double helix, building on Rosalind Franklin's X-ray images.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 of 25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know and don't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DNA copies itself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genes become proteins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human sequence, finished in 2003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Still unknown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first living cells formed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first self-copying molecules arose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life began elsewhere too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National Human Genome Research Institute; Nature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 of 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chemical letters, arranged in 3 billion steps, spell out a human being, but how life first began is still unsolved.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Mystery of Life and DNA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