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Energy and the Power of the Atom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pellet the size of a fingertip, the energy of a ton of coal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fission makes power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neutron hits uranium-235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nucleus splits in two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and more neutrons fly out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tiny bit of mass becomes energy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neutrons split more atoms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controlled chain reaction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heat boils water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Steam spins a turbine and generator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mc²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very small mass (m) times the speed of light squared (c²) equals a huge amount of energy.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4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scale of it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pellet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uranium fuel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 ton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coal in energy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~1/5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U.S. electricity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24/7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 power, rain or shine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typical fuel pellet is about the size of a fingertip.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4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a reactor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rods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uranium pellets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Moderator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water; slows neutrons so fission continues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rods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 neutrons to speed up or slow down the reaction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Containment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steel and concrete around the reactor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U.S. Department of Energy; U.S. Energy Information Administration; Nuclear Energy Institute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4 of 25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Fission turns a little mass into a lot of energy; control rods and engineering keep it steady and safe.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Energy and the Power of the Atom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