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Quantum Mechanics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strange rules of the very small that run your phone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strange ideas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Wave-particle duality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and electrons act as both waves and particles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can't know position and speed exactly at once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Superposition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particle can be in a mix of states until measured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Entanglement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 particles share one state, even far apart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5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Quantum in everyday life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Technology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Quantum effect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Transistors and computer chips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Electrons in semiconductors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Atoms releasing matched light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LED lights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Electrons dropping energy levels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MRI scanners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quantum spin of atoms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GPS atomic clocks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Exact atomic energy levels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 of today's economy runs on devices designed with quantum physics.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5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short history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1900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Planck: energy comes in small packets, or quanta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1905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Einstein explains light as particles (photons)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1920s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Bohr, Heisenberg and Schrödinger build the theory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 computers are an active area of research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American Physical Society; Nobel Prize archives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5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 rules seem strange, but they are among the best-tested ideas in science and they power modern electronics.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Mechanics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