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Human Brain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Eighty-six billion neurons and the mystery of consciousness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86 billion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~100 trillion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connections (synapses)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lb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2% of body weight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body's energy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 signal with tiny electrical pulses and chemical messengers.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6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does what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job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Frontal lobe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Planning, decisions, personality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Hippocampus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Forming new memories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Cerebellum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Balance and coordination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Brainstem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Breathing and heartbeat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Occipital lobe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tasks use many regions working together.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6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know and don't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rewires itself as you learn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 helps lock in memories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and learning help keep it healthy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Still a mystery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brain activity becomes conscious experience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Exactly how memories are stored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dream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National Institutes of Health; Society for Neuroscience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6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keeps changing all your life; how its activity becomes your experience is still unsolved.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Human Brain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