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502920" cy="5029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118872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Artificial Intelligence and the Future of Thinking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548640" y="288036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Machines that learn from data, and what that could change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machine learning works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51560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05156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1005840" y="978408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Collect examples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Millions of pictures, sentences or measurements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764792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1764792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005840" y="1691640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 a model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Adjust billions of numbers to reduce mistakes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57200" y="2478024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10" name="Text 8"/>
          <p:cNvSpPr/>
          <p:nvPr/>
        </p:nvSpPr>
        <p:spPr>
          <a:xfrm>
            <a:off x="457200" y="2478024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005840" y="2404872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it on new data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it works on things it hasn't seen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3191256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3191256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1005840" y="3118104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it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predict, recognize, write or recommend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17920" y="1005840"/>
            <a:ext cx="2468880" cy="2651760"/>
          </a:xfrm>
          <a:prstGeom prst="roundRect">
            <a:avLst>
              <a:gd name="adj" fmla="val 2222"/>
            </a:avLst>
          </a:prstGeom>
          <a:solidFill>
            <a:srgbClr val="4F6B45"/>
          </a:solidFill>
          <a:ln/>
        </p:spPr>
      </p:sp>
      <p:sp>
        <p:nvSpPr>
          <p:cNvPr id="16" name="Text 14"/>
          <p:cNvSpPr/>
          <p:nvPr/>
        </p:nvSpPr>
        <p:spPr>
          <a:xfrm>
            <a:off x="6355080" y="1143000"/>
            <a:ext cx="219456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magic</a:t>
            </a:r>
            <a:endParaRPr lang="en-US" sz="1500" dirty="0"/>
          </a:p>
          <a:p>
            <a:pPr indent="0" marL="0">
              <a:buNone/>
            </a:pPr>
            <a:r>
              <a:rPr lang="en-US" sz="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500" dirty="0"/>
          </a:p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finds patterns in data. It can be confidently wrong, so people still need to check its work.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Questions · 7 of 25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Milestones</a:t>
            </a:r>
            <a:endParaRPr lang="en-US" sz="24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05840"/>
          <a:ext cx="822960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493776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Year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2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Event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22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1956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term 'artificial intelligence' is coined at Dartmouth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1997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IBM's Deep Blue beats chess champion Garry Kasparov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2016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DeepMind's AlphaGo beats a top Go champion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2020s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Chat assistants and AI coding tools reach millions of people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457200" y="30632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Progress has sped up as computers and data have grown.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Questions · 7 of 25</a:t>
            </a:r>
            <a:endParaRPr lang="en-US" sz="800" dirty="0"/>
          </a:p>
        </p:txBody>
      </p:sp>
      <p:sp>
        <p:nvSpPr>
          <p:cNvPr id="6" name="Text 3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Strengths and open questions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4023360" cy="3017520"/>
          </a:xfrm>
          <a:prstGeom prst="roundRect">
            <a:avLst>
              <a:gd name="adj" fmla="val 1818"/>
            </a:avLst>
          </a:prstGeom>
          <a:solidFill>
            <a:srgbClr val="EEF2EC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18872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Good at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731520" y="1691640"/>
            <a:ext cx="35204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Finding patterns in huge data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Drafting text and code quickly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Speeding up research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663440" y="1005840"/>
            <a:ext cx="4023360" cy="3017520"/>
          </a:xfrm>
          <a:prstGeom prst="roundRect">
            <a:avLst>
              <a:gd name="adj" fmla="val 1818"/>
            </a:avLst>
          </a:prstGeom>
          <a:solidFill>
            <a:srgbClr val="4F6B45"/>
          </a:solidFill>
          <a:ln/>
        </p:spPr>
      </p:sp>
      <p:sp>
        <p:nvSpPr>
          <p:cNvPr id="7" name="Text 5"/>
          <p:cNvSpPr/>
          <p:nvPr/>
        </p:nvSpPr>
        <p:spPr>
          <a:xfrm>
            <a:off x="4937760" y="118872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Open questions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937760" y="1691640"/>
            <a:ext cx="35204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Effects on jobs and work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Accuracy, bias and trust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decides how it's used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44348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Stanford AI Index; historical records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Questions · 7 of 25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E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6304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Remember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48640" y="224028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is a powerful pattern-finding tool; how people choose to use and check it will shape its effects.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Artificial Intelligence and the Future of Thinking</dc:title>
  <dc:subject>PptxGenJS Presentation</dc:subject>
  <dc:creator>PptxGenJS</dc:creator>
  <cp:lastModifiedBy>PptxGenJS</cp:lastModifiedBy>
  <cp:revision>1</cp:revision>
  <dcterms:created xsi:type="dcterms:W3CDTF">2026-10-25T02:20:10Z</dcterms:created>
  <dcterms:modified xsi:type="dcterms:W3CDTF">2026-10-25T02:20:10Z</dcterms:modified>
</cp:coreProperties>
</file>