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Human Body's Extraordinary Engineering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Pumps, pipes, sensors and feedback loops that never shut down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100,000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heartbeats a day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~2,000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gallons pumped a day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60,000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 of blood vessels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98.6°F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held steady by feedback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 blood cells live about 120 days, and your body makes millions every second.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8 of 25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engineer's view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Body system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Engineering match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Heart and blood vessels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 and piping network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 exchanger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Filtration plant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Nerves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Wiring and signals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Immune system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Security and threat detection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290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system is controlled and monitored around the clock.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8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feedback loop: body temperature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Sensors detect a change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 and brain notice you're too hot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controller decides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compares to the set point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Actuators respond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Sweating and wider blood vessels release heat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to normal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response eases off as you cool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Homeostasis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conditions steady inside the body, just like a thermostat.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National Institutes of Health; American Heart Association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8 of 25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body runs on feedback control: sense, compare, correct, every second of your life.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Human Body's Extraordinary Engineering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