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Aging and the Possibility of Longer Life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our cells wear out, and what research is trying to change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cells age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damage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Errors build up over a lifetime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telomeres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Chromosome tips shorten as cells divide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Senescent cells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Worn-out cells that stop dividing but linger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stem cells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ability to repair tissue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9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Lifespan facts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122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years: the oldest verified person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~79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years: U.S. life expectancy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~47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years: U.S. life expectancy in 1900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100,000+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Americans aged 100 or older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of the rise came from clean water, vaccines, antibiotics and safer childbirth.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9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helps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Strong evidence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physical activity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smoking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sleep and social ties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Still being studied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Drugs that clear senescent cells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 and stem-cell therapies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Calorie restriction in humans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National Institute on Aging; CDC; Guinness World Records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9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Aging is complex biology, but everyday habits still have the best proven effect on healthy years.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Aging and the Possibility of Longer Life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