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Origin and Evolution of Humanity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early humans in Africa to a planet-shaping species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human timeline</a:t>
            </a:r>
            <a:endParaRPr lang="en-US" sz="24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9377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Years ago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Milestone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~300,000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Modern humans appear in Africa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~60,000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Groups spread out of Africa across the world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~12,000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Farming begins in the Middle East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~5,200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Writing invented in Mesopotamia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~250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Industrial Revolution starts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4290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Dates are approximate and refined as new finds appear.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10 of 25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made us different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41732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1572768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Sharing ideas and plans in detail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66344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8" name="Shape 5"/>
          <p:cNvSpPr/>
          <p:nvPr/>
        </p:nvSpPr>
        <p:spPr>
          <a:xfrm>
            <a:off x="4846320" y="141732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768" y="1572768"/>
            <a:ext cx="329184" cy="32918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66928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Tools and fire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Cooking, warmth and protection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5720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2" name="Shape 8"/>
          <p:cNvSpPr/>
          <p:nvPr/>
        </p:nvSpPr>
        <p:spPr>
          <a:xfrm>
            <a:off x="640080" y="292608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3081528"/>
            <a:ext cx="329184" cy="32918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6304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Farming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 surpluses let villages and cities grow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466344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6" name="Shape 11"/>
          <p:cNvSpPr/>
          <p:nvPr/>
        </p:nvSpPr>
        <p:spPr>
          <a:xfrm>
            <a:off x="4846320" y="292608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3081528"/>
            <a:ext cx="329184" cy="32918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66928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Cooperation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 groups working toward shared goals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10 of 25</a:t>
            </a:r>
            <a:endParaRPr lang="en-US" sz="800" dirty="0"/>
          </a:p>
        </p:txBody>
      </p:sp>
      <p:sp>
        <p:nvSpPr>
          <p:cNvPr id="20" name="Text 14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Surprising facts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8772E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457200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1–2%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594360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Neanderthal DNA in many people outside Africa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532888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2532888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99.9%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2670048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DNA shared by all humans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608576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608576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 billion+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4745736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alive today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684264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684264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~5,000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6821424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years of written history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7200" y="32461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person alive today shares common ancestors in Africa.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Smithsonian Human Origins Program; Nature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10 of 25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humans share one family tree rooted in Africa, and most of our history happened before writing.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Origin and Evolution of Humanity</dc:title>
  <dc:subject>PptxGenJS Presentation</dc:subject>
  <dc:creator>PptxGenJS</dc:creator>
  <cp:lastModifiedBy>PptxGenJS</cp:lastModifiedBy>
  <cp:revision>1</cp:revision>
  <dcterms:created xsi:type="dcterms:W3CDTF">2026-10-25T02:20:10Z</dcterms:created>
  <dcterms:modified xsi:type="dcterms:W3CDTF">2026-10-25T02:20:10Z</dcterms:modified>
</cp:coreProperties>
</file>