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Rise and Fall of Great Civilizations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Egypt, Rome, China and Mesopotamia, and why great powers fall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great civilizations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Civilization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Known for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Mesopotamia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cities, writing and written laws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Ancient Egypt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Pyramids, engineering, a 3,000-year state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Ancient Greece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Democracy, philosophy, geometry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Roads, aqueducts, law, a vast empire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Ancient China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Paper, the compass, a long-lasting state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429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borrowed from and traded with its neighbors.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11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they rise and why they fall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Reliable food from farming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institutions and laws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and new technology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Overreach and costly wars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Drought, disease or famine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Divided leadership and debt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11 of 25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Durable dates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~2560 BC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Pyramid of Giza built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476 AD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Western Roman Empire falls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1453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Eastern Roman Empire falls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~1177 BC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Bronze Age collapse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Collapse is usually a long decline, not a single day.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Smithsonian; Encyclopaedia Britannica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11 of 25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Civilizations last when food, institutions and trade stay strong, and fall when several stresses hit at once.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Rise and Fall of Great Civilizations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