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World's Great Religions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billions of people believe, and why it shaped history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Major world religions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377440"/>
                <a:gridCol w="31089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Religion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Followers (2020)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Christianity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1st century AD, Jesus of Nazareth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2.3 billion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7th century AD, the Prophet Muhammad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2.0 billion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Hinduism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Ancient India, no single founder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1.2 billion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Buddhism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~5th century BC, Siddhartha Gautama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320 million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Judaism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Ancient Israel, the covenant with Abraham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15 million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1.9 billion people report no religious affiliation.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12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every faith addresses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or the divine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or what is ultimate?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and wrong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should we treat others?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Suffering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people suffer, and how do we respond?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 and beyond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after we die?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12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and different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Many share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version of the Golden Rule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Prayer or meditation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for the poor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differ 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nature of God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Sacred texts and prophets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Salvation, rebirth or enlightenment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Pew Research Center (2025 report on 2020 data); Encyclopaedia Britannica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12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what others believe, and why, helps explain history and builds respect between neighbors.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World's Great Religions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