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502920" cy="502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18872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Invention of Writing and Mathematics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548640" y="288036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 inventions that let knowledge outlive the people who found it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steps</a:t>
            </a:r>
            <a:endParaRPr lang="en-US" sz="24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493776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When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~3200 BC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Cuneiform on clay tablets in Mesopotamia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~1050 BC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Phoenician alphabet, ancestor of ours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~628 AD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Brahmagupta in India treats zero as a number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1202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Fibonacci brings Hindu-Arabic numerals to Europe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~1440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Gutenberg's printing press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34290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Egypt and China developed writing on their own as well.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13 of 25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math made possible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141732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1572768"/>
            <a:ext cx="329184" cy="3291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6304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Architecture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Pyramids, cathedrals, bridges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66344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8" name="Shape 5"/>
          <p:cNvSpPr/>
          <p:nvPr/>
        </p:nvSpPr>
        <p:spPr>
          <a:xfrm>
            <a:off x="4846320" y="141732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1768" y="1572768"/>
            <a:ext cx="329184" cy="32918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66928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Navigation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Ships crossing oceans by the stars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45720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2" name="Shape 8"/>
          <p:cNvSpPr/>
          <p:nvPr/>
        </p:nvSpPr>
        <p:spPr>
          <a:xfrm>
            <a:off x="640080" y="292608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8" y="3081528"/>
            <a:ext cx="329184" cy="32918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46304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Commerce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Accounts, interest and banking</a:t>
            </a:r>
            <a:endParaRPr lang="en-US" sz="1300" dirty="0"/>
          </a:p>
        </p:txBody>
      </p:sp>
      <p:sp>
        <p:nvSpPr>
          <p:cNvPr id="15" name="Shape 10"/>
          <p:cNvSpPr/>
          <p:nvPr/>
        </p:nvSpPr>
        <p:spPr>
          <a:xfrm>
            <a:off x="466344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6" name="Shape 11"/>
          <p:cNvSpPr/>
          <p:nvPr/>
        </p:nvSpPr>
        <p:spPr>
          <a:xfrm>
            <a:off x="4846320" y="292608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1768" y="3081528"/>
            <a:ext cx="329184" cy="329184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66928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Computing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program is math at heart</a:t>
            </a:r>
            <a:endParaRPr lang="en-US" sz="1300" dirty="0"/>
          </a:p>
        </p:txBody>
      </p:sp>
      <p:sp>
        <p:nvSpPr>
          <p:cNvPr id="19" name="Text 13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13 of 25</a:t>
            </a:r>
            <a:endParaRPr lang="en-US" sz="800" dirty="0"/>
          </a:p>
        </p:txBody>
      </p:sp>
      <p:sp>
        <p:nvSpPr>
          <p:cNvPr id="20" name="Text 14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Before and after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4023360" cy="3017520"/>
          </a:xfrm>
          <a:prstGeom prst="roundRect">
            <a:avLst>
              <a:gd name="adj" fmla="val 1818"/>
            </a:avLst>
          </a:prstGeom>
          <a:solidFill>
            <a:srgbClr val="EEF2EC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1887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Before writing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731520" y="1691640"/>
            <a:ext cx="3520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Knowledge lived in memory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Lost when people died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 to coordinate large groups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663440" y="1005840"/>
            <a:ext cx="4023360" cy="3017520"/>
          </a:xfrm>
          <a:prstGeom prst="roundRect">
            <a:avLst>
              <a:gd name="adj" fmla="val 1818"/>
            </a:avLst>
          </a:prstGeom>
          <a:solidFill>
            <a:srgbClr val="4F6B45"/>
          </a:solidFill>
          <a:ln/>
        </p:spPr>
      </p:sp>
      <p:sp>
        <p:nvSpPr>
          <p:cNvPr id="7" name="Text 5"/>
          <p:cNvSpPr/>
          <p:nvPr/>
        </p:nvSpPr>
        <p:spPr>
          <a:xfrm>
            <a:off x="4937760" y="11887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After writing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937760" y="1691640"/>
            <a:ext cx="3520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Laws, records and contracts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Science builds on earlier work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Ideas cross centuries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British Museum; Encyclopaedia Britannica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13 of 25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Remember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224028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Writing let knowledge outlast its discoverers, and math turned that knowledge into buildings, ships and computers.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Invention of Writing and Mathematics</dc:title>
  <dc:subject>PptxGenJS Presentation</dc:subject>
  <dc:creator>PptxGenJS</dc:creator>
  <cp:lastModifiedBy>PptxGenJS</cp:lastModifiedBy>
  <cp:revision>1</cp:revision>
  <dcterms:created xsi:type="dcterms:W3CDTF">2026-10-25T02:20:10Z</dcterms:created>
  <dcterms:modified xsi:type="dcterms:W3CDTF">2026-10-25T02:20:10Z</dcterms:modified>
</cp:coreProperties>
</file>