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Industrial Revolution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steam, iron and electricity remade daily life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inventions</a:t>
            </a:r>
            <a:endParaRPr lang="en-US" sz="24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9377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Invention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1769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James Watt's improved steam engine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1825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First public steam railway in England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1879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Edison's practical light bulb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First central power station, New York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1913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Ford's moving assembly line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4290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invention made the next one more useful.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14 of 25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Gains and costs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EEF2EC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Gains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3152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Cheaper goods for more people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Faster travel and shipping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Rising incomes over time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66344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4F6B45"/>
          </a:solidFill>
          <a:ln/>
        </p:spPr>
      </p:sp>
      <p:sp>
        <p:nvSpPr>
          <p:cNvPr id="7" name="Text 5"/>
          <p:cNvSpPr/>
          <p:nvPr/>
        </p:nvSpPr>
        <p:spPr>
          <a:xfrm>
            <a:off x="493776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Costs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93776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 hours and child labor at first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Crowded, polluted cities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Dangerous factory work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14 of 25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waves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5156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005840" y="978408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Steam and textiles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1760s–1840s, mostly in Britain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764792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76479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05840" y="169164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Steel, rail and electricity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 1800s, U.S. and Germany join in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2478024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247802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05840" y="2404872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production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1900s: cars, appliances, assembly lines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217920" y="1005840"/>
            <a:ext cx="2468880" cy="2651760"/>
          </a:xfrm>
          <a:prstGeom prst="roundRect">
            <a:avLst>
              <a:gd name="adj" fmla="val 2222"/>
            </a:avLst>
          </a:prstGeom>
          <a:solidFill>
            <a:srgbClr val="4F6B45"/>
          </a:solidFill>
          <a:ln/>
        </p:spPr>
      </p:sp>
      <p:sp>
        <p:nvSpPr>
          <p:cNvPr id="13" name="Text 11"/>
          <p:cNvSpPr/>
          <p:nvPr/>
        </p:nvSpPr>
        <p:spPr>
          <a:xfrm>
            <a:off x="6355080" y="1143000"/>
            <a:ext cx="219456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Engineering</a:t>
            </a:r>
            <a:endParaRPr lang="en-US" sz="1500" dirty="0"/>
          </a:p>
          <a:p>
            <a:pPr indent="0" marL="0">
              <a:buNone/>
            </a:pPr>
            <a:r>
              <a:rPr lang="en-US" sz="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Industrial Revolution is when engineering became a profession.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Smithsonian; Encyclopaedia Britannica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14 of 25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Steam, steel and electricity multiplied what one worker could do and transformed how everyone lives.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Industrial Revolution</dc:title>
  <dc:subject>PptxGenJS Presentation</dc:subject>
  <dc:creator>PptxGenJS</dc:creator>
  <cp:lastModifiedBy>PptxGenJS</cp:lastModifiedBy>
  <cp:revision>1</cp:revision>
  <dcterms:created xsi:type="dcterms:W3CDTF">2026-10-25T02:20:10Z</dcterms:created>
  <dcterms:modified xsi:type="dcterms:W3CDTF">2026-10-25T02:20:10Z</dcterms:modified>
</cp:coreProperties>
</file>