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Nations Go to War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Territory, security, resources and miscalculation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causes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fears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side's defense looks like a threat to the other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Territory and resources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Land, water, oil and trade routes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Ideas and identity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Political, religious or national beliefs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Miscalculation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 misjudge the other side's resolve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15 of 25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Twentieth-century conflicts</a:t>
            </a:r>
            <a:endParaRPr lang="en-US" sz="24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377440"/>
                <a:gridCol w="31089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Conflict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Estimated deaths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World War 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1914–1918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15–20 million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World War 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1939–1945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70–85 million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Korean War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1950–1953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3 million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Cold War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1947–1991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Proxy wars; no direct U.S.–Soviet war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3832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Estimates vary widely among historians.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15 of 25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Keeping the peace since 1945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United Nations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Founded in 1945 to resolve disputes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Nuclear deterrence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 of war between nuclear powers is too high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Alliances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Such as NATO, formed in 1949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19125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191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311810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ties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Nations that trade heavily have more to lose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1962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Cuban Missile Crisis brought the world close to nuclear war before both sides stepped back.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Encyclopaedia Britannica; National WWII Museum; United Nations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15 of 25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Wars usually come from fear, competition and miscalculation together; deterrence and diplomacy work to prevent them.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Nations Go to War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