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Semiconductor Revolution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Billions of tiny switches that run the modern world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one switch to billions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Milestone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Transistor invented at Bell Labs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1958–59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integrated circuits, by Kilby and Noyce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Moore's law: transistor counts double about every two years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Intel 4004: about 2,300 transistors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 chips: tens to hundreds of billions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modern transistor is a few dozen atoms wide in places.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16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chip is made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Purify silicon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Grown into a large crystal and sliced into wafers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patterns with light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Lithography draws circuits smaller than a virus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and etch layers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Dozens of layers of wiring and switches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and package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wafer becomes hundreds of chips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transistor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electrical switch with no moving parts: on is 1, off is 0.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16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chips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Phones and computers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Processors and memory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Dozens to thousands of chips per vehicle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Scanners, monitors and pacemakers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chips train and run models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Computer History Museum; Semiconductor Industry Association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16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digital device is built on transistors, tiny switches made by the billions on silicon.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Semiconductor Revolution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