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Space Exploration and Colonizing Other Worlds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footprints on the Moon to plans for Mars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Milestones</a:t>
            </a:r>
            <a:endParaRPr lang="en-US" sz="2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1957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Sputnik, the first satellite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1961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Yuri Gagarin, first person in space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1969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Apollo 11: first people on the Moon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People begin living aboard the ISS continuously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Artemis program aims to return people to the Moon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429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Twelve astronauts walked on the Moon from 1969 to 1972.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17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Mars by the numbers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~7 months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one-way trip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34–250 million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miles from Earth, depending on orbits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38%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Earth's gravity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-80°F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temperature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round trip could take two to three years, waiting for the planets to line up.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17 of 25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big challenges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Radiation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Space and Mars lack Earth's protective magnetic field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gravity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Bones and muscles weaken without exercise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support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Air, water and food for years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quick rescue; messages take minutes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NASA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17 of 25</a:t>
            </a:r>
            <a:endParaRPr lang="en-US" sz="800" dirty="0"/>
          </a:p>
        </p:txBody>
      </p:sp>
      <p:sp>
        <p:nvSpPr>
          <p:cNvPr id="21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to Mars is an engineering problem we can solve; living there safely is the harder one.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 Exploration and Colonizing Other Worlds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