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Fusion and the Future of Energy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Bottling the power of the Sun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Fusion vs fission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Fission (today's reactors)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Splits heavy atoms like uranium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Proven: decades of commercial power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Long-lived radioactive waste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Fusion (the goal)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light atoms like hydrogen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from seawater and lithium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less long-lived waste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18 of 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challenge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100+ million °C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to fuse hydrogen on Earth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~600 million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tons of hydrogen the Sun fuses each second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experiment to get more energy out than the laser put in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yet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fusion electricity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2022 result came from the National Ignition Facility in California.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18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main approaches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(tokamak)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 hold a ring of super-hot plasma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Laser (inertial)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Lasers crush a tiny fuel pellet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giant international tokamak being built in France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companies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startups racing to build pilot plants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U.S. Department of Energy; Lawrence Livermore National Laboratory; ITER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18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has been shown to work in the lab; making it steady, affordable electricity is the remaining challenge.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Fusion and the Future of Energy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