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Robotics and Automation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Machines that sense, decide and act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robot works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Cameras, touch and position sensors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computer compares what it senses to its goal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Motors move arms, wheels or grippers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and repeat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corrects every motion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control loop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sense–decide–act loop engineers use in reactors and autopilots.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19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Robots at work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Milestone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Unimate, the first industrial robot, joins a GM factory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 Vinci surgical robot cleared in the U.S.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2004–today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Rovers explore Mars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Today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 4 million industrial robots work worldwide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Warehouses, farms and hospitals are adding robots fastest.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19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Promise and questions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Promise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Safer work in dangerous places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Steadier, more precise surgery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for elderly and disabled people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 that change or disappear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around people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and repairs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International Federation of Robotics; NASA; Smithsonian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19 of 25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Robots sense, decide and act in a loop; adding AI makes that loop far more flexible.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Robotics and Automation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