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02920"/>
            <a:ext cx="502920" cy="5029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118872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Earth's Climate and Natural Systems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548640" y="288036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5D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Air, oceans, ice, land and life working as one system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Key facts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51560"/>
            <a:ext cx="1920240" cy="1920240"/>
          </a:xfrm>
          <a:prstGeom prst="roundRect">
            <a:avLst>
              <a:gd name="adj" fmla="val 3810"/>
            </a:avLst>
          </a:prstGeom>
          <a:solidFill>
            <a:srgbClr val="E8772E"/>
          </a:solidFill>
          <a:ln/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457200" y="1188720"/>
            <a:ext cx="192024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59°F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594360" y="2057400"/>
            <a:ext cx="16459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Earth's average temperature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2532888" y="1051560"/>
            <a:ext cx="1920240" cy="1920240"/>
          </a:xfrm>
          <a:prstGeom prst="roundRect">
            <a:avLst>
              <a:gd name="adj" fmla="val 3810"/>
            </a:avLst>
          </a:prstGeom>
          <a:solidFill>
            <a:srgbClr val="EEF2EC"/>
          </a:solidFill>
          <a:ln/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2532888" y="1188720"/>
            <a:ext cx="192024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4F6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0°F</a:t>
            </a:r>
            <a:endParaRPr lang="en-US" sz="3800" dirty="0"/>
          </a:p>
        </p:txBody>
      </p:sp>
      <p:sp>
        <p:nvSpPr>
          <p:cNvPr id="8" name="Text 6"/>
          <p:cNvSpPr/>
          <p:nvPr/>
        </p:nvSpPr>
        <p:spPr>
          <a:xfrm>
            <a:off x="2670048" y="2057400"/>
            <a:ext cx="16459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would be with no greenhouse effect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608576" y="1051560"/>
            <a:ext cx="1920240" cy="1920240"/>
          </a:xfrm>
          <a:prstGeom prst="roundRect">
            <a:avLst>
              <a:gd name="adj" fmla="val 3810"/>
            </a:avLst>
          </a:prstGeom>
          <a:solidFill>
            <a:srgbClr val="EEF2EC"/>
          </a:solidFill>
          <a:ln/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4608576" y="1188720"/>
            <a:ext cx="192024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4F6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71%</a:t>
            </a:r>
            <a:endParaRPr lang="en-US" sz="3800" dirty="0"/>
          </a:p>
        </p:txBody>
      </p:sp>
      <p:sp>
        <p:nvSpPr>
          <p:cNvPr id="11" name="Text 9"/>
          <p:cNvSpPr/>
          <p:nvPr/>
        </p:nvSpPr>
        <p:spPr>
          <a:xfrm>
            <a:off x="4745736" y="2057400"/>
            <a:ext cx="16459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the surface is ocean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684264" y="1051560"/>
            <a:ext cx="1920240" cy="1920240"/>
          </a:xfrm>
          <a:prstGeom prst="roundRect">
            <a:avLst>
              <a:gd name="adj" fmla="val 3810"/>
            </a:avLst>
          </a:prstGeom>
          <a:solidFill>
            <a:srgbClr val="EEF2EC"/>
          </a:solidFill>
          <a:ln/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6684264" y="1188720"/>
            <a:ext cx="192024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4F6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~90%</a:t>
            </a:r>
            <a:endParaRPr lang="en-US" sz="3800" dirty="0"/>
          </a:p>
        </p:txBody>
      </p:sp>
      <p:sp>
        <p:nvSpPr>
          <p:cNvPr id="14" name="Text 12"/>
          <p:cNvSpPr/>
          <p:nvPr/>
        </p:nvSpPr>
        <p:spPr>
          <a:xfrm>
            <a:off x="6821424" y="2057400"/>
            <a:ext cx="16459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extra trapped heat goes into the oceans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57200" y="32461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natural greenhouse effect is what makes Earth livable.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Questions · 20 of 25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connected systems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5156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4" name="Shape 2"/>
          <p:cNvSpPr/>
          <p:nvPr/>
        </p:nvSpPr>
        <p:spPr>
          <a:xfrm>
            <a:off x="640080" y="1417320"/>
            <a:ext cx="640080" cy="640080"/>
          </a:xfrm>
          <a:prstGeom prst="ellipse">
            <a:avLst/>
          </a:prstGeom>
          <a:solidFill>
            <a:srgbClr val="E8772E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5528" y="1572768"/>
            <a:ext cx="329184" cy="32918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463040" y="132588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Atmosphere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Carries heat and moisture around the globe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4663440" y="105156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8" name="Shape 5"/>
          <p:cNvSpPr/>
          <p:nvPr/>
        </p:nvSpPr>
        <p:spPr>
          <a:xfrm>
            <a:off x="4846320" y="1417320"/>
            <a:ext cx="640080" cy="640080"/>
          </a:xfrm>
          <a:prstGeom prst="ellipse">
            <a:avLst/>
          </a:prstGeom>
          <a:solidFill>
            <a:srgbClr val="4F6B45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1768" y="1572768"/>
            <a:ext cx="329184" cy="329184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669280" y="132588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Oceans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Store heat and carbon, and drive weather</a:t>
            </a:r>
            <a:endParaRPr lang="en-US" sz="1300" dirty="0"/>
          </a:p>
        </p:txBody>
      </p:sp>
      <p:sp>
        <p:nvSpPr>
          <p:cNvPr id="11" name="Shape 7"/>
          <p:cNvSpPr/>
          <p:nvPr/>
        </p:nvSpPr>
        <p:spPr>
          <a:xfrm>
            <a:off x="457200" y="256032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12" name="Shape 8"/>
          <p:cNvSpPr/>
          <p:nvPr/>
        </p:nvSpPr>
        <p:spPr>
          <a:xfrm>
            <a:off x="640080" y="2926080"/>
            <a:ext cx="640080" cy="640080"/>
          </a:xfrm>
          <a:prstGeom prst="ellipse">
            <a:avLst/>
          </a:prstGeom>
          <a:solidFill>
            <a:srgbClr val="4F6B45"/>
          </a:solidFill>
          <a:ln/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528" y="3081528"/>
            <a:ext cx="329184" cy="329184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463040" y="283464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Ice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Reflects sunlight back to space</a:t>
            </a:r>
            <a:endParaRPr lang="en-US" sz="1300" dirty="0"/>
          </a:p>
        </p:txBody>
      </p:sp>
      <p:sp>
        <p:nvSpPr>
          <p:cNvPr id="15" name="Shape 10"/>
          <p:cNvSpPr/>
          <p:nvPr/>
        </p:nvSpPr>
        <p:spPr>
          <a:xfrm>
            <a:off x="4663440" y="256032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16" name="Shape 11"/>
          <p:cNvSpPr/>
          <p:nvPr/>
        </p:nvSpPr>
        <p:spPr>
          <a:xfrm>
            <a:off x="4846320" y="2926080"/>
            <a:ext cx="640080" cy="640080"/>
          </a:xfrm>
          <a:prstGeom prst="ellipse">
            <a:avLst/>
          </a:prstGeom>
          <a:solidFill>
            <a:srgbClr val="E8772E"/>
          </a:solidFill>
          <a:ln/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1768" y="3081528"/>
            <a:ext cx="329184" cy="329184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5669280" y="283464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Life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Plants pull carbon dioxide from the air</a:t>
            </a:r>
            <a:endParaRPr lang="en-US" sz="1300" dirty="0"/>
          </a:p>
        </p:txBody>
      </p:sp>
      <p:sp>
        <p:nvSpPr>
          <p:cNvPr id="19" name="Text 13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Questions · 20 of 25</a:t>
            </a:r>
            <a:endParaRPr lang="en-US" sz="800" dirty="0"/>
          </a:p>
        </p:txBody>
      </p:sp>
      <p:sp>
        <p:nvSpPr>
          <p:cNvPr id="20" name="Text 14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scientists measure</a:t>
            </a:r>
            <a:endParaRPr lang="en-US" sz="24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05840"/>
          <a:ext cx="822960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493776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Measurement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2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Recent reading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22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Carbon dioxide in the air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About 420+ parts per million (about 280 before 1800)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Global average temperature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About 1.2–1.3 °C (2 °F) warmer than the late 1800s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Sea level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Rising a few millimeters a year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Arctic summer sea ice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Smaller than in the 1980s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457200" y="30632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Figures from NOAA and NASA; scientists continue to refine them.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44348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NOAA; NASA</a:t>
            </a:r>
            <a:endParaRPr lang="en-US" sz="800" dirty="0"/>
          </a:p>
        </p:txBody>
      </p:sp>
      <p:sp>
        <p:nvSpPr>
          <p:cNvPr id="6" name="Text 3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Questions · 20 of 25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E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6304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Remember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548640" y="224028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5D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Earth's climate is a connected system; measuring air, ocean and ice together shows how it is changing.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Earth's Climate and Natural Systems</dc:title>
  <dc:subject>PptxGenJS Presentation</dc:subject>
  <dc:creator>PptxGenJS</dc:creator>
  <cp:lastModifiedBy>PptxGenJS</cp:lastModifiedBy>
  <cp:revision>1</cp:revision>
  <dcterms:created xsi:type="dcterms:W3CDTF">2026-10-25T02:20:10Z</dcterms:created>
  <dcterms:modified xsi:type="dcterms:W3CDTF">2026-10-25T02:20:10Z</dcterms:modified>
</cp:coreProperties>
</file>