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There Intelligent Life Elsewhere?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Thousands of planets, no confirmed neighbors, yet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we've found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5,000+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confirmed planets around other stars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1995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planet found around a Sun-like star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Billions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possible Earth-sized planets in our galaxy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confirmed signs of life beyond Earth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NASA's Kepler and TESS missions found most known exoplanets.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21 of 25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we search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planet dims its star as it passes in front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Atmospheres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Telescopes look for gases life might make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listening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 scans the sky for artificial signals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solar system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Probes study Mars, Europa and Enceladus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21 of 25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famous ideas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Drake equation (1961)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Estimates how many talking civilizations might exist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Multiplies stars, planets and chances of life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of its numbers are still unknown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Fermi paradox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life is common, where is everybody?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Maybe it's rare, short-lived or far away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we haven't looked long enough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NASA Exoplanet Archive; SETI Institute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21 of 25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galaxy is full of planets; whether any have life is one of the biggest open questions in science.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 There Intelligent Life Elsewhere?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