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02920"/>
            <a:ext cx="502920" cy="5029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118872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Future of Medicine and Genetic Engineering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548640" y="288036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5D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Editing genes, training the immune system and personalizing care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Breakthroughs</a:t>
            </a:r>
            <a:endParaRPr lang="en-US" sz="24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05840"/>
          <a:ext cx="822960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493776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Year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2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Advance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22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2012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CRISPR gene editing described by Doudna and Charpentier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2017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First CAR-T cell therapies approved for cancer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CRISPR wins the Nobel Prize; mRNA vaccines authorized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First CRISPR-based therapy approved, for sickle cell disease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457200" y="30632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 more treatments are in clinical trials.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Questions · 23 of 25</a:t>
            </a:r>
            <a:endParaRPr lang="en-US" sz="800" dirty="0"/>
          </a:p>
        </p:txBody>
      </p:sp>
      <p:sp>
        <p:nvSpPr>
          <p:cNvPr id="6" name="Text 3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New tools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5156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4" name="Shape 2"/>
          <p:cNvSpPr/>
          <p:nvPr/>
        </p:nvSpPr>
        <p:spPr>
          <a:xfrm>
            <a:off x="640080" y="1417320"/>
            <a:ext cx="640080" cy="640080"/>
          </a:xfrm>
          <a:prstGeom prst="ellipse">
            <a:avLst/>
          </a:prstGeom>
          <a:solidFill>
            <a:srgbClr val="E8772E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5528" y="1572768"/>
            <a:ext cx="329184" cy="32918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463040" y="132588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 editing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 or switch off faulty genes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4663440" y="105156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8" name="Shape 5"/>
          <p:cNvSpPr/>
          <p:nvPr/>
        </p:nvSpPr>
        <p:spPr>
          <a:xfrm>
            <a:off x="4846320" y="1417320"/>
            <a:ext cx="640080" cy="640080"/>
          </a:xfrm>
          <a:prstGeom prst="ellipse">
            <a:avLst/>
          </a:prstGeom>
          <a:solidFill>
            <a:srgbClr val="4F6B45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1768" y="1572768"/>
            <a:ext cx="329184" cy="329184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669280" y="132588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Immunotherapy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 immune cells to attack cancer</a:t>
            </a:r>
            <a:endParaRPr lang="en-US" sz="1300" dirty="0"/>
          </a:p>
        </p:txBody>
      </p:sp>
      <p:sp>
        <p:nvSpPr>
          <p:cNvPr id="11" name="Shape 7"/>
          <p:cNvSpPr/>
          <p:nvPr/>
        </p:nvSpPr>
        <p:spPr>
          <a:xfrm>
            <a:off x="457200" y="256032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12" name="Shape 8"/>
          <p:cNvSpPr/>
          <p:nvPr/>
        </p:nvSpPr>
        <p:spPr>
          <a:xfrm>
            <a:off x="640080" y="2926080"/>
            <a:ext cx="640080" cy="640080"/>
          </a:xfrm>
          <a:prstGeom prst="ellipse">
            <a:avLst/>
          </a:prstGeom>
          <a:solidFill>
            <a:srgbClr val="4F6B45"/>
          </a:solidFill>
          <a:ln/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528" y="3081528"/>
            <a:ext cx="329184" cy="329184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463040" y="283464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mRNA medicines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Instructions that teach cells to make a protein</a:t>
            </a:r>
            <a:endParaRPr lang="en-US" sz="1300" dirty="0"/>
          </a:p>
        </p:txBody>
      </p:sp>
      <p:sp>
        <p:nvSpPr>
          <p:cNvPr id="15" name="Shape 10"/>
          <p:cNvSpPr/>
          <p:nvPr/>
        </p:nvSpPr>
        <p:spPr>
          <a:xfrm>
            <a:off x="4663440" y="256032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16" name="Shape 11"/>
          <p:cNvSpPr/>
          <p:nvPr/>
        </p:nvSpPr>
        <p:spPr>
          <a:xfrm>
            <a:off x="4846320" y="2926080"/>
            <a:ext cx="640080" cy="640080"/>
          </a:xfrm>
          <a:prstGeom prst="ellipse">
            <a:avLst/>
          </a:prstGeom>
          <a:solidFill>
            <a:srgbClr val="E8772E"/>
          </a:solidFill>
          <a:ln/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1768" y="3081528"/>
            <a:ext cx="329184" cy="329184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5669280" y="283464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Personalized medicine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Treatment matched to your genes</a:t>
            </a:r>
            <a:endParaRPr lang="en-US" sz="1300" dirty="0"/>
          </a:p>
        </p:txBody>
      </p:sp>
      <p:sp>
        <p:nvSpPr>
          <p:cNvPr id="19" name="Text 13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Questions · 23 of 25</a:t>
            </a:r>
            <a:endParaRPr lang="en-US" sz="800" dirty="0"/>
          </a:p>
        </p:txBody>
      </p:sp>
      <p:sp>
        <p:nvSpPr>
          <p:cNvPr id="20" name="Text 14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Hopes and questions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4023360" cy="3017520"/>
          </a:xfrm>
          <a:prstGeom prst="roundRect">
            <a:avLst>
              <a:gd name="adj" fmla="val 1818"/>
            </a:avLst>
          </a:prstGeom>
          <a:solidFill>
            <a:srgbClr val="EEF2EC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18872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Hopes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731520" y="1691640"/>
            <a:ext cx="35204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Cures for inherited diseases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Better cancer survival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Faster vaccines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663440" y="1005840"/>
            <a:ext cx="4023360" cy="3017520"/>
          </a:xfrm>
          <a:prstGeom prst="roundRect">
            <a:avLst>
              <a:gd name="adj" fmla="val 1818"/>
            </a:avLst>
          </a:prstGeom>
          <a:solidFill>
            <a:srgbClr val="4F6B45"/>
          </a:solidFill>
          <a:ln/>
        </p:spPr>
      </p:sp>
      <p:sp>
        <p:nvSpPr>
          <p:cNvPr id="7" name="Text 5"/>
          <p:cNvSpPr/>
          <p:nvPr/>
        </p:nvSpPr>
        <p:spPr>
          <a:xfrm>
            <a:off x="4937760" y="118872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Questions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4937760" y="1691640"/>
            <a:ext cx="35204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 and who can afford it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Long-term safety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to draw the line on editing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44348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Nobel Prize archives; U.S. Food and Drug Administration; National Institutes of Health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Questions · 23 of 25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E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6304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Remember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548640" y="224028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5D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Medicine is moving from treating symptoms to fixing causes, and society must decide how to use that power wisely.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Future of Medicine and Genetic Engineering</dc:title>
  <dc:subject>PptxGenJS Presentation</dc:subject>
  <dc:creator>PptxGenJS</dc:creator>
  <cp:lastModifiedBy>PptxGenJS</cp:lastModifiedBy>
  <cp:revision>1</cp:revision>
  <dcterms:created xsi:type="dcterms:W3CDTF">2026-10-25T02:20:10Z</dcterms:created>
  <dcterms:modified xsi:type="dcterms:W3CDTF">2026-10-25T02:20:10Z</dcterms:modified>
</cp:coreProperties>
</file>