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Could Disrupt Modern Civilization?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risks, and how families and societies build resilience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Historical examples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1859 Carrington solar storm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Sparked telegraph lines; a repeat today could hit power grids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1918 influenza pandemic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50 million deaths worldwide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2003 Northeast blackout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50 million people lost power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 Texas winter storm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Millions without power for days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disruptions are regional and temporary; preparation shortens them.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24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makes people resilient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and food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several days for everyone, ideally two weeks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Batteries, solar and a safe generator plan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GMRS and ham radios when phones fail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Neighbors who know and help each other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24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Big risks and defenses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Pandemics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Grid failures and solar storms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 and cyberattacks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Defenses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Vaccines, hygiene and early warning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Hardened grids and local backup power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Diplomacy, deterrence and backups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Ready.gov; CDC; NOAA Space Weather Prediction Center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24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prevent every disaster, but water, power, communication and good neighbors carry families through most of them.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Could Disrupt Modern Civilization?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