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Meaning and Purpose of Human Existence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asks how; philosophy and faith ask why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and why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Science asks how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universe began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life and minds work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can test and measure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Philosophy and faith ask why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there is something rather than nothing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ought to do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gives life purpose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25 of 25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Some answers people have proposed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Tradition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 of meaning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religions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relationship with God and living by divine purpose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Aristotle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Living well by developing good character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Stoics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Virtue and accepting what you can't control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Existentialists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 is something each person creates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Viktor Frankl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Purpose, love and courage, even in suffering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summaries; each tradition is much richer.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25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research finds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relationships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strongest predictor of a happy, healthy life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reason to get up in the morning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Helping others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builds meaning for the giver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Gratitude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Noticing what's good changes outlook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Harvard Study of Adult Development; Stanford Encyclopedia of Philosophy; Viktor Frankl, Man's Search for Meaning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25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 explains how the world works; finding why it matters is a question each person and tradition answers.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Meaning and Purpose of Human Existence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