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cb375ad4-d9be-2f85-4db0-bd88039c0573}">
          <p14:sldIdLst>
            <p14:sldId id="256"/>
          </p14:sldIdLst>
        </p14:section>
        <p14:section name="Content" id="{3fb92c7e-7519-fdc6-57e9-0b87cb2f5368}">
          <p14:sldIdLst>
            <p14:sldId id="257"/>
            <p14:sldId id="258"/>
            <p14:sldId id="259"/>
            <p14:sldId id="260"/>
          </p14:sldIdLst>
        </p14:section>
        <p14:section name="Takeaway" id="{7a5a1d5d-20d1-6164-9adb-d8ccf6a8e57d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1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GMRS: Keeping a Family Talking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One $35 license, a pocket radio and a plan for when the phones go down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The license at a glance</a:t>
            </a:r>
            <a:endParaRPr lang="en-US" sz="3000" dirty="0"/>
          </a:p>
        </p:txBody>
      </p:sp>
      <p:sp>
        <p:nvSpPr>
          <p:cNvPr id="3" name="stat 1"/>
          <p:cNvSpPr/>
          <p:nvPr/>
        </p:nvSpPr>
        <p:spPr>
          <a:xfrm>
            <a:off x="45720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4" name="Text 2"/>
          <p:cNvSpPr txBox="1"/>
          <p:nvPr/>
        </p:nvSpPr>
        <p:spPr>
          <a:xfrm>
            <a:off x="45720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$35</a:t>
            </a:r>
            <a:endParaRPr lang="en-US" sz="5000" dirty="0"/>
          </a:p>
        </p:txBody>
      </p:sp>
      <p:sp>
        <p:nvSpPr>
          <p:cNvPr id="5" name="Text 3"/>
          <p:cNvSpPr txBox="1"/>
          <p:nvPr/>
        </p:nvSpPr>
        <p:spPr>
          <a:xfrm>
            <a:off x="59436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one-time FCC fee</a:t>
            </a:r>
            <a:endParaRPr lang="en-US" sz="1400" dirty="0"/>
          </a:p>
        </p:txBody>
      </p:sp>
      <p:sp>
        <p:nvSpPr>
          <p:cNvPr id="6" name="stat 2"/>
          <p:cNvSpPr/>
          <p:nvPr/>
        </p:nvSpPr>
        <p:spPr>
          <a:xfrm>
            <a:off x="256032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7" name="Text 5"/>
          <p:cNvSpPr txBox="1"/>
          <p:nvPr/>
        </p:nvSpPr>
        <p:spPr>
          <a:xfrm>
            <a:off x="256032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</a:t>
            </a:r>
            <a:endParaRPr lang="en-US" sz="50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years before renewal</a:t>
            </a:r>
            <a:endParaRPr lang="en-US" sz="1400" dirty="0"/>
          </a:p>
        </p:txBody>
      </p:sp>
      <p:sp>
        <p:nvSpPr>
          <p:cNvPr id="9" name="stat 3"/>
          <p:cNvSpPr/>
          <p:nvPr/>
        </p:nvSpPr>
        <p:spPr>
          <a:xfrm>
            <a:off x="466344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0" name="Text 8"/>
          <p:cNvSpPr txBox="1"/>
          <p:nvPr/>
        </p:nvSpPr>
        <p:spPr>
          <a:xfrm>
            <a:off x="466344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5000" dirty="0"/>
          </a:p>
        </p:txBody>
      </p:sp>
      <p:sp>
        <p:nvSpPr>
          <p:cNvPr id="11" name="Text 9"/>
          <p:cNvSpPr txBox="1"/>
          <p:nvPr/>
        </p:nvSpPr>
        <p:spPr>
          <a:xfrm>
            <a:off x="480060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tests to take</a:t>
            </a:r>
            <a:endParaRPr lang="en-US" sz="1400" dirty="0"/>
          </a:p>
        </p:txBody>
      </p:sp>
      <p:sp>
        <p:nvSpPr>
          <p:cNvPr id="12" name="stat 4"/>
          <p:cNvSpPr/>
          <p:nvPr/>
        </p:nvSpPr>
        <p:spPr>
          <a:xfrm>
            <a:off x="6766560" y="1188720"/>
            <a:ext cx="1920240" cy="2148840"/>
          </a:xfrm>
          <a:prstGeom prst="roundRect">
            <a:avLst>
              <a:gd name="adj" fmla="val 4762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  <a:effectLst>
            <a:outerShdw sx="100000" sy="100000" kx="0" ky="0" algn="bl" rotWithShape="0" blurRad="76200" dist="25400" dir="5400000">
              <a:srgbClr val="000000">
                <a:alpha val="12000"/>
              </a:srgbClr>
            </a:outerShdw>
          </a:effectLst>
        </p:spPr>
      </p:sp>
      <p:sp>
        <p:nvSpPr>
          <p:cNvPr id="13" name="Text 11"/>
          <p:cNvSpPr txBox="1"/>
          <p:nvPr/>
        </p:nvSpPr>
        <p:spPr>
          <a:xfrm>
            <a:off x="6766560" y="1280160"/>
            <a:ext cx="19202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5000" b="1" dirty="0">
                <a:solidFill>
                  <a:schemeClr val="accent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5000" dirty="0"/>
          </a:p>
        </p:txBody>
      </p:sp>
      <p:sp>
        <p:nvSpPr>
          <p:cNvPr id="14" name="Text 12"/>
          <p:cNvSpPr txBox="1"/>
          <p:nvPr/>
        </p:nvSpPr>
        <p:spPr>
          <a:xfrm>
            <a:off x="6903720" y="228600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license covers the family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Any GMRS radio over 2 watts needs this license to transmit legally.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Get licensed in four steps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Get an FCC Registration Number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Free, on the FCC CORES website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Apply in the FCC License Manager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Choose ZA, General Mobile Radio Service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Pay $35 within 10 days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By card, right after you submit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480060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Get your call sign by email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Usually within a few days</a:t>
            </a:r>
            <a:endParaRPr lang="en-US" sz="1500" dirty="0"/>
          </a:p>
        </p:txBody>
      </p:sp>
      <p:sp>
        <p:nvSpPr>
          <p:cNvPr id="15" name="note card"/>
          <p:cNvSpPr/>
          <p:nvPr/>
        </p:nvSpPr>
        <p:spPr>
          <a:xfrm>
            <a:off x="6217920" y="1188720"/>
            <a:ext cx="2468880" cy="2651760"/>
          </a:xfrm>
          <a:prstGeom prst="roundRect">
            <a:avLst>
              <a:gd name="adj" fmla="val 3704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6400800" y="1371600"/>
            <a:ext cx="21031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700" b="1" dirty="0">
                <a:solidFill>
                  <a:schemeClr val="bg1"/>
                </a:solidFill>
              </a:rPr>
              <a:t>Who's covered</a:t>
            </a:r>
            <a:endParaRPr lang="en-US" sz="17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chemeClr val="bg1"/>
                </a:solidFill>
              </a:rPr>
              <a:t>Spouse, children (grown ones too), grandchildren, parents, siblings, in-laws and more.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Using the radio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Microphone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Microphone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Push to talk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Hold the side button, wait a second, speak, let go to listen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Tag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Tag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Say your call sign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At the end of a conversation and every 15 minutes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SlidersH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SlidersH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Pick family channels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 main and a backup from 15-22; privacy codes off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Mountain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Mountai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Go high for range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Height and open ground matter more than power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How far it reaches</a:t>
            </a:r>
            <a:endParaRPr lang="en-US" sz="30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Setup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bg1"/>
                          </a:solidFill>
                        </a:rPr>
                        <a:t>Typical range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Handheld, town or woods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0.5 to 2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Handheld, open ground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 to 5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Handheld from a hilltop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 to 15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Mobile radio with roof antenna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5 to 20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chemeClr val="tx1"/>
                          </a:solidFill>
                        </a:rPr>
                        <a:t>Through a repeater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chemeClr val="tx1"/>
                          </a:solidFill>
                        </a:rPr>
                        <a:t>20 to 50 miles</a:t>
                      </a:r>
                      <a:endParaRPr lang="en-US" sz="13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6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3803904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tx2"/>
                </a:solidFill>
              </a:rPr>
              <a:t>Typical estimates. Test between your own home and meeting place to know your real range.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One $35 license keeps the whole family talking when the phones go down.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GMRS: Keeping a Family Talking</dc:title>
  <dc:subject>PptxGenJS Presentation</dc:subject>
  <dc:creator>PptxGenJS</dc:creator>
  <cp:lastModifiedBy>PptxGenJS</cp:lastModifiedBy>
  <cp:revision>1</cp:revision>
  <dcterms:created xsi:type="dcterms:W3CDTF">2026-10-22T21:10:33Z</dcterms:created>
  <dcterms:modified xsi:type="dcterms:W3CDTF">2026-10-22T21:10:33Z</dcterms:modified>
</cp:coreProperties>
</file>