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Getting Licensed: The Technician Exam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Thirty-five questions stand between you and a call sign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test at a glance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8772E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457200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35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594360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multiple-choice questions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532888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532888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26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2670048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answers to pass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08576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08576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$35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4745736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FCC fee, good for 10 years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684264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684264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6821424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Morse code required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" y="32461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question and answer is published ahead of time, so you can study the exact pool you will be tested on.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1 of 15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study to call sign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515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05840" y="978408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an FCC Registration Number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Free, on the FCC CORES website; you already have one from GMRS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655064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65506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05840" y="1581912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the question pool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tests at PassThePool.com until you score 85% or better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258568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25856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05840" y="2185416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an exam session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ARRL.org or HamStudy.org; many are on Saturday mornings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862072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86207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05840" y="27889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the test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volunteer examiners grade it on the spot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3465576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6" name="Text 14"/>
          <p:cNvSpPr/>
          <p:nvPr/>
        </p:nvSpPr>
        <p:spPr>
          <a:xfrm>
            <a:off x="457200" y="346557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005840" y="3392424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 and get your call sign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FCC emails a link for the $35 fee; the call sign follows in a few days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217920" y="1005840"/>
            <a:ext cx="2468880" cy="2651760"/>
          </a:xfrm>
          <a:prstGeom prst="roundRect">
            <a:avLst>
              <a:gd name="adj" fmla="val 2222"/>
            </a:avLst>
          </a:prstGeom>
          <a:solidFill>
            <a:srgbClr val="4F6B45"/>
          </a:solidFill>
          <a:ln/>
        </p:spPr>
      </p:sp>
      <p:sp>
        <p:nvSpPr>
          <p:cNvPr id="19" name="Text 17"/>
          <p:cNvSpPr/>
          <p:nvPr/>
        </p:nvSpPr>
        <p:spPr>
          <a:xfrm>
            <a:off x="6355080" y="1143000"/>
            <a:ext cx="2194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bring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 ID, your FRN, a pencil and calculator, and the session fee (often $15 or less).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1 of 15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Study tips that work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sessions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Twenty minutes a day beats a weekend cram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the why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rules and safety questions make sense once you know the reason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 the hard math first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miss nine and still pass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full practice tests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you pass three in a row, book the exam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FCC Part 97 rules; ARRL licensing pages; NCVEC question pools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1 of 15</a:t>
            </a:r>
            <a:endParaRPr lang="en-US" sz="800" dirty="0"/>
          </a:p>
        </p:txBody>
      </p:sp>
      <p:sp>
        <p:nvSpPr>
          <p:cNvPr id="21" name="Text 15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the public question pool, pass 26 of 35, pay $35, and you're on the air for 10 years.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Licensed: The Technician Exam</dc:title>
  <dc:subject>PptxGenJS Presentation</dc:subject>
  <dc:creator>PptxGenJS</dc:creator>
  <cp:lastModifiedBy>PptxGenJS</cp:lastModifiedBy>
  <cp:revision>1</cp:revision>
  <dcterms:created xsi:type="dcterms:W3CDTF">2026-10-25T00:54:01Z</dcterms:created>
  <dcterms:modified xsi:type="dcterms:W3CDTF">2026-10-25T00:54:01Z</dcterms:modified>
</cp:coreProperties>
</file>